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handoutMasterIdLst>
    <p:handoutMasterId r:id="rId12"/>
  </p:handoutMasterIdLst>
  <p:sldIdLst>
    <p:sldId id="260" r:id="rId5"/>
    <p:sldId id="375" r:id="rId6"/>
    <p:sldId id="399" r:id="rId7"/>
    <p:sldId id="400" r:id="rId8"/>
    <p:sldId id="401" r:id="rId9"/>
    <p:sldId id="263" r:id="rId10"/>
  </p:sldIdLst>
  <p:sldSz cx="12192000" cy="6858000"/>
  <p:notesSz cx="6797675" cy="9926638"/>
  <p:custDataLst>
    <p:tags r:id="rId1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C5F1"/>
    <a:srgbClr val="F9F9F9"/>
    <a:srgbClr val="9E0832"/>
    <a:srgbClr val="D12352"/>
    <a:srgbClr val="BEC3C5"/>
    <a:srgbClr val="88AE9F"/>
    <a:srgbClr val="D3DD76"/>
    <a:srgbClr val="EBB578"/>
    <a:srgbClr val="9A7487"/>
    <a:srgbClr val="666B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24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Klay | BDL" userId="b46f33e6-b5d8-4c16-b489-ebd5e40e0400" providerId="ADAL" clId="{56DB904E-C501-4CC0-9B78-C53579AFFFB3}"/>
    <pc:docChg chg="custSel delSld modSld">
      <pc:chgData name="Alexander Klay | BDL" userId="b46f33e6-b5d8-4c16-b489-ebd5e40e0400" providerId="ADAL" clId="{56DB904E-C501-4CC0-9B78-C53579AFFFB3}" dt="2026-09-11T11:44:42.655" v="1492" actId="20577"/>
      <pc:docMkLst>
        <pc:docMk/>
      </pc:docMkLst>
      <pc:sldChg chg="modSp mod">
        <pc:chgData name="Alexander Klay | BDL" userId="b46f33e6-b5d8-4c16-b489-ebd5e40e0400" providerId="ADAL" clId="{56DB904E-C501-4CC0-9B78-C53579AFFFB3}" dt="2026-09-11T11:43:01.237" v="1407" actId="20577"/>
        <pc:sldMkLst>
          <pc:docMk/>
          <pc:sldMk cId="2448757347" sldId="260"/>
        </pc:sldMkLst>
        <pc:spChg chg="mod">
          <ac:chgData name="Alexander Klay | BDL" userId="b46f33e6-b5d8-4c16-b489-ebd5e40e0400" providerId="ADAL" clId="{56DB904E-C501-4CC0-9B78-C53579AFFFB3}" dt="2026-09-11T11:43:01.237" v="1407" actId="20577"/>
          <ac:spMkLst>
            <pc:docMk/>
            <pc:sldMk cId="2448757347" sldId="260"/>
            <ac:spMk id="63" creationId="{F3BA4FB1-CCF5-27A0-A728-B6CD06343B6D}"/>
          </ac:spMkLst>
        </pc:spChg>
      </pc:sldChg>
      <pc:sldChg chg="modSp mod">
        <pc:chgData name="Alexander Klay | BDL" userId="b46f33e6-b5d8-4c16-b489-ebd5e40e0400" providerId="ADAL" clId="{56DB904E-C501-4CC0-9B78-C53579AFFFB3}" dt="2026-09-08T15:23:50.575" v="1404" actId="20577"/>
        <pc:sldMkLst>
          <pc:docMk/>
          <pc:sldMk cId="4184381334" sldId="375"/>
        </pc:sldMkLst>
        <pc:spChg chg="mod">
          <ac:chgData name="Alexander Klay | BDL" userId="b46f33e6-b5d8-4c16-b489-ebd5e40e0400" providerId="ADAL" clId="{56DB904E-C501-4CC0-9B78-C53579AFFFB3}" dt="2026-09-08T15:23:23.278" v="1402" actId="20577"/>
          <ac:spMkLst>
            <pc:docMk/>
            <pc:sldMk cId="4184381334" sldId="375"/>
            <ac:spMk id="4" creationId="{B06B4F2F-BE2F-6C53-9995-7063EBFB3DC0}"/>
          </ac:spMkLst>
        </pc:spChg>
        <pc:spChg chg="mod">
          <ac:chgData name="Alexander Klay | BDL" userId="b46f33e6-b5d8-4c16-b489-ebd5e40e0400" providerId="ADAL" clId="{56DB904E-C501-4CC0-9B78-C53579AFFFB3}" dt="2026-09-08T15:23:50.575" v="1404" actId="20577"/>
          <ac:spMkLst>
            <pc:docMk/>
            <pc:sldMk cId="4184381334" sldId="375"/>
            <ac:spMk id="7" creationId="{F29ED0C8-9210-49E4-EA2E-BCA3A0315B95}"/>
          </ac:spMkLst>
        </pc:spChg>
      </pc:sldChg>
      <pc:sldChg chg="modSp mod">
        <pc:chgData name="Alexander Klay | BDL" userId="b46f33e6-b5d8-4c16-b489-ebd5e40e0400" providerId="ADAL" clId="{56DB904E-C501-4CC0-9B78-C53579AFFFB3}" dt="2026-09-08T15:16:14.034" v="1271" actId="20577"/>
        <pc:sldMkLst>
          <pc:docMk/>
          <pc:sldMk cId="2566368750" sldId="399"/>
        </pc:sldMkLst>
        <pc:spChg chg="mod">
          <ac:chgData name="Alexander Klay | BDL" userId="b46f33e6-b5d8-4c16-b489-ebd5e40e0400" providerId="ADAL" clId="{56DB904E-C501-4CC0-9B78-C53579AFFFB3}" dt="2026-09-08T15:16:14.034" v="1271" actId="20577"/>
          <ac:spMkLst>
            <pc:docMk/>
            <pc:sldMk cId="2566368750" sldId="399"/>
            <ac:spMk id="2" creationId="{0253F008-DA2C-63A2-DBD1-223D1FDA1F15}"/>
          </ac:spMkLst>
        </pc:spChg>
      </pc:sldChg>
      <pc:sldChg chg="modSp mod">
        <pc:chgData name="Alexander Klay | BDL" userId="b46f33e6-b5d8-4c16-b489-ebd5e40e0400" providerId="ADAL" clId="{56DB904E-C501-4CC0-9B78-C53579AFFFB3}" dt="2026-09-11T11:43:24.927" v="1408" actId="6549"/>
        <pc:sldMkLst>
          <pc:docMk/>
          <pc:sldMk cId="1425014533" sldId="400"/>
        </pc:sldMkLst>
        <pc:spChg chg="mod">
          <ac:chgData name="Alexander Klay | BDL" userId="b46f33e6-b5d8-4c16-b489-ebd5e40e0400" providerId="ADAL" clId="{56DB904E-C501-4CC0-9B78-C53579AFFFB3}" dt="2026-09-11T11:43:24.927" v="1408" actId="6549"/>
          <ac:spMkLst>
            <pc:docMk/>
            <pc:sldMk cId="1425014533" sldId="400"/>
            <ac:spMk id="2" creationId="{26C5B5BF-D9DE-13F1-0438-FC1BFFE36E5B}"/>
          </ac:spMkLst>
        </pc:spChg>
      </pc:sldChg>
      <pc:sldChg chg="modSp mod">
        <pc:chgData name="Alexander Klay | BDL" userId="b46f33e6-b5d8-4c16-b489-ebd5e40e0400" providerId="ADAL" clId="{56DB904E-C501-4CC0-9B78-C53579AFFFB3}" dt="2026-09-11T11:44:42.655" v="1492" actId="20577"/>
        <pc:sldMkLst>
          <pc:docMk/>
          <pc:sldMk cId="4252349796" sldId="401"/>
        </pc:sldMkLst>
        <pc:spChg chg="mod">
          <ac:chgData name="Alexander Klay | BDL" userId="b46f33e6-b5d8-4c16-b489-ebd5e40e0400" providerId="ADAL" clId="{56DB904E-C501-4CC0-9B78-C53579AFFFB3}" dt="2026-09-11T11:44:42.655" v="1492" actId="20577"/>
          <ac:spMkLst>
            <pc:docMk/>
            <pc:sldMk cId="4252349796" sldId="401"/>
            <ac:spMk id="2" creationId="{7213819B-645B-8029-276A-EE31D9F6AEA9}"/>
          </ac:spMkLst>
        </pc:spChg>
      </pc:sldChg>
    </pc:docChg>
  </pc:docChgLst>
  <pc:docChgLst>
    <pc:chgData name="Dirk Helf | BDL" userId="S::dirk.helf@bdl.aero::85ad6139-816d-42fd-a368-b231469f1672" providerId="AD" clId="Web-{CD19ED84-AA06-1C85-A4CF-ED058F3E5B25}"/>
    <pc:docChg chg="modSld">
      <pc:chgData name="Dirk Helf | BDL" userId="S::dirk.helf@bdl.aero::85ad6139-816d-42fd-a368-b231469f1672" providerId="AD" clId="Web-{CD19ED84-AA06-1C85-A4CF-ED058F3E5B25}" dt="2026-09-08T14:13:03.799" v="38" actId="20577"/>
      <pc:docMkLst>
        <pc:docMk/>
      </pc:docMkLst>
      <pc:sldChg chg="modSp">
        <pc:chgData name="Dirk Helf | BDL" userId="S::dirk.helf@bdl.aero::85ad6139-816d-42fd-a368-b231469f1672" providerId="AD" clId="Web-{CD19ED84-AA06-1C85-A4CF-ED058F3E5B25}" dt="2026-09-08T14:13:03.799" v="38" actId="20577"/>
        <pc:sldMkLst>
          <pc:docMk/>
          <pc:sldMk cId="2566368750" sldId="399"/>
        </pc:sldMkLst>
        <pc:spChg chg="mod">
          <ac:chgData name="Dirk Helf | BDL" userId="S::dirk.helf@bdl.aero::85ad6139-816d-42fd-a368-b231469f1672" providerId="AD" clId="Web-{CD19ED84-AA06-1C85-A4CF-ED058F3E5B25}" dt="2026-09-08T14:13:03.799" v="38" actId="20577"/>
          <ac:spMkLst>
            <pc:docMk/>
            <pc:sldMk cId="2566368750" sldId="399"/>
            <ac:spMk id="2" creationId="{0253F008-DA2C-63A2-DBD1-223D1FDA1F15}"/>
          </ac:spMkLst>
        </pc:spChg>
      </pc:sldChg>
    </pc:docChg>
  </pc:docChgLst>
  <pc:docChgLst>
    <pc:chgData name="Dirk Helf | BDL" userId="85ad6139-816d-42fd-a368-b231469f1672" providerId="ADAL" clId="{E3550075-5662-4D66-8DD8-89D228B62792}"/>
    <pc:docChg chg="custSel modSld">
      <pc:chgData name="Dirk Helf | BDL" userId="85ad6139-816d-42fd-a368-b231469f1672" providerId="ADAL" clId="{E3550075-5662-4D66-8DD8-89D228B62792}" dt="2026-09-08T14:40:26.041" v="1691" actId="207"/>
      <pc:docMkLst>
        <pc:docMk/>
      </pc:docMkLst>
      <pc:sldChg chg="modSp mod">
        <pc:chgData name="Dirk Helf | BDL" userId="85ad6139-816d-42fd-a368-b231469f1672" providerId="ADAL" clId="{E3550075-5662-4D66-8DD8-89D228B62792}" dt="2026-09-08T11:11:15.530" v="1112" actId="20577"/>
        <pc:sldMkLst>
          <pc:docMk/>
          <pc:sldMk cId="2448757347" sldId="260"/>
        </pc:sldMkLst>
        <pc:spChg chg="mod">
          <ac:chgData name="Dirk Helf | BDL" userId="85ad6139-816d-42fd-a368-b231469f1672" providerId="ADAL" clId="{E3550075-5662-4D66-8DD8-89D228B62792}" dt="2026-09-08T11:11:15.530" v="1112" actId="20577"/>
          <ac:spMkLst>
            <pc:docMk/>
            <pc:sldMk cId="2448757347" sldId="260"/>
            <ac:spMk id="63" creationId="{F3BA4FB1-CCF5-27A0-A728-B6CD06343B6D}"/>
          </ac:spMkLst>
        </pc:spChg>
      </pc:sldChg>
      <pc:sldChg chg="modSp mod">
        <pc:chgData name="Dirk Helf | BDL" userId="85ad6139-816d-42fd-a368-b231469f1672" providerId="ADAL" clId="{E3550075-5662-4D66-8DD8-89D228B62792}" dt="2026-09-08T14:20:17.615" v="1450" actId="207"/>
        <pc:sldMkLst>
          <pc:docMk/>
          <pc:sldMk cId="2566368750" sldId="399"/>
        </pc:sldMkLst>
        <pc:spChg chg="mod">
          <ac:chgData name="Dirk Helf | BDL" userId="85ad6139-816d-42fd-a368-b231469f1672" providerId="ADAL" clId="{E3550075-5662-4D66-8DD8-89D228B62792}" dt="2026-09-08T14:20:17.615" v="1450" actId="207"/>
          <ac:spMkLst>
            <pc:docMk/>
            <pc:sldMk cId="2566368750" sldId="399"/>
            <ac:spMk id="2" creationId="{0253F008-DA2C-63A2-DBD1-223D1FDA1F15}"/>
          </ac:spMkLst>
        </pc:spChg>
      </pc:sldChg>
      <pc:sldChg chg="modSp mod">
        <pc:chgData name="Dirk Helf | BDL" userId="85ad6139-816d-42fd-a368-b231469f1672" providerId="ADAL" clId="{E3550075-5662-4D66-8DD8-89D228B62792}" dt="2026-09-08T14:29:10" v="1599" actId="207"/>
        <pc:sldMkLst>
          <pc:docMk/>
          <pc:sldMk cId="1425014533" sldId="400"/>
        </pc:sldMkLst>
        <pc:spChg chg="mod">
          <ac:chgData name="Dirk Helf | BDL" userId="85ad6139-816d-42fd-a368-b231469f1672" providerId="ADAL" clId="{E3550075-5662-4D66-8DD8-89D228B62792}" dt="2026-09-08T14:29:10" v="1599" actId="207"/>
          <ac:spMkLst>
            <pc:docMk/>
            <pc:sldMk cId="1425014533" sldId="400"/>
            <ac:spMk id="2" creationId="{26C5B5BF-D9DE-13F1-0438-FC1BFFE36E5B}"/>
          </ac:spMkLst>
        </pc:spChg>
      </pc:sldChg>
      <pc:sldChg chg="modSp mod">
        <pc:chgData name="Dirk Helf | BDL" userId="85ad6139-816d-42fd-a368-b231469f1672" providerId="ADAL" clId="{E3550075-5662-4D66-8DD8-89D228B62792}" dt="2026-09-08T14:40:26.041" v="1691" actId="207"/>
        <pc:sldMkLst>
          <pc:docMk/>
          <pc:sldMk cId="4252349796" sldId="401"/>
        </pc:sldMkLst>
        <pc:spChg chg="mod">
          <ac:chgData name="Dirk Helf | BDL" userId="85ad6139-816d-42fd-a368-b231469f1672" providerId="ADAL" clId="{E3550075-5662-4D66-8DD8-89D228B62792}" dt="2026-09-08T14:40:26.041" v="1691" actId="207"/>
          <ac:spMkLst>
            <pc:docMk/>
            <pc:sldMk cId="4252349796" sldId="401"/>
            <ac:spMk id="2" creationId="{7213819B-645B-8029-276A-EE31D9F6AEA9}"/>
          </ac:spMkLst>
        </pc:spChg>
      </pc:sldChg>
    </pc:docChg>
  </pc:docChgLst>
  <pc:docChgLst>
    <pc:chgData name="Alexander Klay | BDL" userId="b46f33e6-b5d8-4c16-b489-ebd5e40e0400" providerId="ADAL" clId="{E5DC487D-2059-4029-95D4-C6E57E5A8FEC}"/>
    <pc:docChg chg="delSld modSld">
      <pc:chgData name="Alexander Klay | BDL" userId="b46f33e6-b5d8-4c16-b489-ebd5e40e0400" providerId="ADAL" clId="{E5DC487D-2059-4029-95D4-C6E57E5A8FEC}" dt="2026-08-14T12:18:21.430" v="114" actId="20577"/>
      <pc:docMkLst>
        <pc:docMk/>
      </pc:docMkLst>
      <pc:sldChg chg="modSp mod">
        <pc:chgData name="Alexander Klay | BDL" userId="b46f33e6-b5d8-4c16-b489-ebd5e40e0400" providerId="ADAL" clId="{E5DC487D-2059-4029-95D4-C6E57E5A8FEC}" dt="2026-08-14T12:18:21.430" v="114" actId="20577"/>
        <pc:sldMkLst>
          <pc:docMk/>
          <pc:sldMk cId="2448757347" sldId="260"/>
        </pc:sldMkLst>
        <pc:spChg chg="mod">
          <ac:chgData name="Alexander Klay | BDL" userId="b46f33e6-b5d8-4c16-b489-ebd5e40e0400" providerId="ADAL" clId="{E5DC487D-2059-4029-95D4-C6E57E5A8FEC}" dt="2026-08-14T12:18:21.430" v="114" actId="20577"/>
          <ac:spMkLst>
            <pc:docMk/>
            <pc:sldMk cId="2448757347" sldId="260"/>
            <ac:spMk id="63" creationId="{F3BA4FB1-CCF5-27A0-A728-B6CD06343B6D}"/>
          </ac:spMkLst>
        </pc:spChg>
      </pc:sldChg>
      <pc:sldChg chg="modSp mod">
        <pc:chgData name="Alexander Klay | BDL" userId="b46f33e6-b5d8-4c16-b489-ebd5e40e0400" providerId="ADAL" clId="{E5DC487D-2059-4029-95D4-C6E57E5A8FEC}" dt="2026-08-13T17:09:30.091" v="79" actId="20577"/>
        <pc:sldMkLst>
          <pc:docMk/>
          <pc:sldMk cId="4184381334" sldId="375"/>
        </pc:sldMkLst>
        <pc:spChg chg="mod">
          <ac:chgData name="Alexander Klay | BDL" userId="b46f33e6-b5d8-4c16-b489-ebd5e40e0400" providerId="ADAL" clId="{E5DC487D-2059-4029-95D4-C6E57E5A8FEC}" dt="2026-08-13T17:09:30.091" v="79" actId="20577"/>
          <ac:spMkLst>
            <pc:docMk/>
            <pc:sldMk cId="4184381334" sldId="375"/>
            <ac:spMk id="7" creationId="{F29ED0C8-9210-49E4-EA2E-BCA3A0315B95}"/>
          </ac:spMkLst>
        </pc:spChg>
      </pc:sldChg>
    </pc:docChg>
  </pc:docChgLst>
  <pc:docChgLst>
    <pc:chgData name="Benjamin Trinks | BDL" userId="7d76269a-351c-42a5-abfa-0733fe9284c1" providerId="ADAL" clId="{F5F4AF24-E5F3-4453-8751-D5E438996D2B}"/>
    <pc:docChg chg="undo custSel addSld modSld">
      <pc:chgData name="Benjamin Trinks | BDL" userId="7d76269a-351c-42a5-abfa-0733fe9284c1" providerId="ADAL" clId="{F5F4AF24-E5F3-4453-8751-D5E438996D2B}" dt="2026-09-07T12:15:56.033" v="2324" actId="20577"/>
      <pc:docMkLst>
        <pc:docMk/>
      </pc:docMkLst>
      <pc:sldChg chg="modSp mod">
        <pc:chgData name="Benjamin Trinks | BDL" userId="7d76269a-351c-42a5-abfa-0733fe9284c1" providerId="ADAL" clId="{F5F4AF24-E5F3-4453-8751-D5E438996D2B}" dt="2026-09-07T11:45:16.301" v="1901" actId="20577"/>
        <pc:sldMkLst>
          <pc:docMk/>
          <pc:sldMk cId="2448757347" sldId="260"/>
        </pc:sldMkLst>
        <pc:spChg chg="mod">
          <ac:chgData name="Benjamin Trinks | BDL" userId="7d76269a-351c-42a5-abfa-0733fe9284c1" providerId="ADAL" clId="{F5F4AF24-E5F3-4453-8751-D5E438996D2B}" dt="2026-09-07T11:45:09.682" v="1896" actId="20577"/>
          <ac:spMkLst>
            <pc:docMk/>
            <pc:sldMk cId="2448757347" sldId="260"/>
            <ac:spMk id="62" creationId="{588212E4-AA66-F921-F3C5-9BF3EA8D9DF2}"/>
          </ac:spMkLst>
        </pc:spChg>
        <pc:spChg chg="mod">
          <ac:chgData name="Benjamin Trinks | BDL" userId="7d76269a-351c-42a5-abfa-0733fe9284c1" providerId="ADAL" clId="{F5F4AF24-E5F3-4453-8751-D5E438996D2B}" dt="2026-09-07T11:45:16.301" v="1901" actId="20577"/>
          <ac:spMkLst>
            <pc:docMk/>
            <pc:sldMk cId="2448757347" sldId="260"/>
            <ac:spMk id="63" creationId="{F3BA4FB1-CCF5-27A0-A728-B6CD06343B6D}"/>
          </ac:spMkLst>
        </pc:spChg>
      </pc:sldChg>
      <pc:sldChg chg="modSp add mod">
        <pc:chgData name="Benjamin Trinks | BDL" userId="7d76269a-351c-42a5-abfa-0733fe9284c1" providerId="ADAL" clId="{F5F4AF24-E5F3-4453-8751-D5E438996D2B}" dt="2026-09-07T12:15:56.033" v="2324" actId="20577"/>
        <pc:sldMkLst>
          <pc:docMk/>
          <pc:sldMk cId="2566368750" sldId="399"/>
        </pc:sldMkLst>
        <pc:spChg chg="mod">
          <ac:chgData name="Benjamin Trinks | BDL" userId="7d76269a-351c-42a5-abfa-0733fe9284c1" providerId="ADAL" clId="{F5F4AF24-E5F3-4453-8751-D5E438996D2B}" dt="2026-09-07T11:45:34.884" v="1905" actId="207"/>
          <ac:spMkLst>
            <pc:docMk/>
            <pc:sldMk cId="2566368750" sldId="399"/>
            <ac:spMk id="2" creationId="{0253F008-DA2C-63A2-DBD1-223D1FDA1F15}"/>
          </ac:spMkLst>
        </pc:spChg>
        <pc:graphicFrameChg chg="modGraphic">
          <ac:chgData name="Benjamin Trinks | BDL" userId="7d76269a-351c-42a5-abfa-0733fe9284c1" providerId="ADAL" clId="{F5F4AF24-E5F3-4453-8751-D5E438996D2B}" dt="2026-09-07T12:15:56.033" v="2324" actId="20577"/>
          <ac:graphicFrameMkLst>
            <pc:docMk/>
            <pc:sldMk cId="2566368750" sldId="399"/>
            <ac:graphicFrameMk id="3" creationId="{B14F8D9F-70B8-CE98-D579-06F6019173C7}"/>
          </ac:graphicFrameMkLst>
        </pc:graphicFrameChg>
      </pc:sldChg>
      <pc:sldChg chg="modSp add mod">
        <pc:chgData name="Benjamin Trinks | BDL" userId="7d76269a-351c-42a5-abfa-0733fe9284c1" providerId="ADAL" clId="{F5F4AF24-E5F3-4453-8751-D5E438996D2B}" dt="2026-09-07T11:53:29.719" v="2084" actId="20577"/>
        <pc:sldMkLst>
          <pc:docMk/>
          <pc:sldMk cId="1425014533" sldId="400"/>
        </pc:sldMkLst>
        <pc:spChg chg="mod">
          <ac:chgData name="Benjamin Trinks | BDL" userId="7d76269a-351c-42a5-abfa-0733fe9284c1" providerId="ADAL" clId="{F5F4AF24-E5F3-4453-8751-D5E438996D2B}" dt="2026-09-07T11:45:38.871" v="1906" actId="207"/>
          <ac:spMkLst>
            <pc:docMk/>
            <pc:sldMk cId="1425014533" sldId="400"/>
            <ac:spMk id="2" creationId="{26C5B5BF-D9DE-13F1-0438-FC1BFFE36E5B}"/>
          </ac:spMkLst>
        </pc:spChg>
        <pc:graphicFrameChg chg="modGraphic">
          <ac:chgData name="Benjamin Trinks | BDL" userId="7d76269a-351c-42a5-abfa-0733fe9284c1" providerId="ADAL" clId="{F5F4AF24-E5F3-4453-8751-D5E438996D2B}" dt="2026-09-07T11:53:29.719" v="2084" actId="20577"/>
          <ac:graphicFrameMkLst>
            <pc:docMk/>
            <pc:sldMk cId="1425014533" sldId="400"/>
            <ac:graphicFrameMk id="12" creationId="{B3EB5F5A-CE2A-ADA8-A02F-01BA7DA6B344}"/>
          </ac:graphicFrameMkLst>
        </pc:graphicFrameChg>
      </pc:sldChg>
      <pc:sldChg chg="modSp add mod">
        <pc:chgData name="Benjamin Trinks | BDL" userId="7d76269a-351c-42a5-abfa-0733fe9284c1" providerId="ADAL" clId="{F5F4AF24-E5F3-4453-8751-D5E438996D2B}" dt="2026-09-07T12:01:09.874" v="2221" actId="20577"/>
        <pc:sldMkLst>
          <pc:docMk/>
          <pc:sldMk cId="4252349796" sldId="401"/>
        </pc:sldMkLst>
        <pc:spChg chg="mod">
          <ac:chgData name="Benjamin Trinks | BDL" userId="7d76269a-351c-42a5-abfa-0733fe9284c1" providerId="ADAL" clId="{F5F4AF24-E5F3-4453-8751-D5E438996D2B}" dt="2026-09-07T11:45:42.463" v="1907" actId="207"/>
          <ac:spMkLst>
            <pc:docMk/>
            <pc:sldMk cId="4252349796" sldId="401"/>
            <ac:spMk id="2" creationId="{7213819B-645B-8029-276A-EE31D9F6AEA9}"/>
          </ac:spMkLst>
        </pc:spChg>
        <pc:graphicFrameChg chg="modGraphic">
          <ac:chgData name="Benjamin Trinks | BDL" userId="7d76269a-351c-42a5-abfa-0733fe9284c1" providerId="ADAL" clId="{F5F4AF24-E5F3-4453-8751-D5E438996D2B}" dt="2026-09-07T12:01:09.874" v="2221" actId="20577"/>
          <ac:graphicFrameMkLst>
            <pc:docMk/>
            <pc:sldMk cId="4252349796" sldId="401"/>
            <ac:graphicFrameMk id="6" creationId="{212B99C1-7F1D-42E9-6244-5DA0C4B2C17F}"/>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EA3B190-DE19-9DFF-E6F6-899005B7FF46}"/>
              </a:ext>
            </a:extLst>
          </p:cNvPr>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B19DEC11-F5E9-BDBB-220B-3D9D651B8277}"/>
              </a:ext>
            </a:extLst>
          </p:cNvPr>
          <p:cNvSpPr>
            <a:spLocks noGrp="1"/>
          </p:cNvSpPr>
          <p:nvPr>
            <p:ph type="dt" sz="quarter" idx="1"/>
          </p:nvPr>
        </p:nvSpPr>
        <p:spPr>
          <a:xfrm>
            <a:off x="3850444" y="0"/>
            <a:ext cx="2945659" cy="498056"/>
          </a:xfrm>
          <a:prstGeom prst="rect">
            <a:avLst/>
          </a:prstGeom>
        </p:spPr>
        <p:txBody>
          <a:bodyPr vert="horz" lIns="91440" tIns="45720" rIns="91440" bIns="45720" rtlCol="0"/>
          <a:lstStyle>
            <a:lvl1pPr algn="r">
              <a:defRPr sz="1200"/>
            </a:lvl1pPr>
          </a:lstStyle>
          <a:p>
            <a:fld id="{673F9873-183E-46F5-B2B1-CE19538D6ABF}" type="datetimeFigureOut">
              <a:rPr lang="de-DE" smtClean="0"/>
              <a:t>11.09.2026</a:t>
            </a:fld>
            <a:endParaRPr lang="de-DE"/>
          </a:p>
        </p:txBody>
      </p:sp>
      <p:sp>
        <p:nvSpPr>
          <p:cNvPr id="4" name="Fußzeilenplatzhalter 3">
            <a:extLst>
              <a:ext uri="{FF2B5EF4-FFF2-40B4-BE49-F238E27FC236}">
                <a16:creationId xmlns:a16="http://schemas.microsoft.com/office/drawing/2014/main" id="{68FE28D3-FD41-5CA5-1740-B3E304DF5DD3}"/>
              </a:ext>
            </a:extLst>
          </p:cNvPr>
          <p:cNvSpPr>
            <a:spLocks noGrp="1"/>
          </p:cNvSpPr>
          <p:nvPr>
            <p:ph type="ftr" sz="quarter" idx="2"/>
          </p:nvPr>
        </p:nvSpPr>
        <p:spPr>
          <a:xfrm>
            <a:off x="1"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F878BD65-3DB0-1281-61C6-22AC61D449CC}"/>
              </a:ext>
            </a:extLst>
          </p:cNvPr>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C479CF12-A3A2-4B1D-9087-5BBF83B5A340}" type="slidenum">
              <a:rPr lang="de-DE" smtClean="0"/>
              <a:t>‹Nr.›</a:t>
            </a:fld>
            <a:endParaRPr lang="de-DE"/>
          </a:p>
        </p:txBody>
      </p:sp>
    </p:spTree>
    <p:extLst>
      <p:ext uri="{BB962C8B-B14F-4D97-AF65-F5344CB8AC3E}">
        <p14:creationId xmlns:p14="http://schemas.microsoft.com/office/powerpoint/2010/main" val="64120587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6E57BCA4-4441-43C2-9C5E-76D89552255A}" type="datetimeFigureOut">
              <a:rPr lang="de-DE" smtClean="0"/>
              <a:t>11.09.2026</a:t>
            </a:fld>
            <a:endParaRPr lang="de-DE"/>
          </a:p>
        </p:txBody>
      </p:sp>
      <p:sp>
        <p:nvSpPr>
          <p:cNvPr id="4" name="Folienbildplatzhalt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0A48F05F-08AD-41B3-B29B-A711DFC4CB69}" type="slidenum">
              <a:rPr lang="de-DE" smtClean="0"/>
              <a:t>‹Nr.›</a:t>
            </a:fld>
            <a:endParaRPr lang="de-DE"/>
          </a:p>
        </p:txBody>
      </p:sp>
    </p:spTree>
    <p:extLst>
      <p:ext uri="{BB962C8B-B14F-4D97-AF65-F5344CB8AC3E}">
        <p14:creationId xmlns:p14="http://schemas.microsoft.com/office/powerpoint/2010/main" val="3479200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0A48F05F-08AD-41B3-B29B-A711DFC4CB69}" type="slidenum">
              <a:rPr lang="de-DE" smtClean="0"/>
              <a:t>1</a:t>
            </a:fld>
            <a:endParaRPr lang="de-DE"/>
          </a:p>
        </p:txBody>
      </p:sp>
    </p:spTree>
    <p:extLst>
      <p:ext uri="{BB962C8B-B14F-4D97-AF65-F5344CB8AC3E}">
        <p14:creationId xmlns:p14="http://schemas.microsoft.com/office/powerpoint/2010/main" val="2493508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D2E58-FAF3-4119-D2E7-DFA049E007E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90DFDCC-2AC8-1927-50D9-3354EAC84BF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9978545-A4DD-4812-FAEC-7ACA72F23658}"/>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D93FBE89-00EA-3D3B-FBFB-750703A8A059}"/>
              </a:ext>
            </a:extLst>
          </p:cNvPr>
          <p:cNvSpPr>
            <a:spLocks noGrp="1"/>
          </p:cNvSpPr>
          <p:nvPr>
            <p:ph type="sldNum" sz="quarter" idx="5"/>
          </p:nvPr>
        </p:nvSpPr>
        <p:spPr/>
        <p:txBody>
          <a:bodyPr/>
          <a:lstStyle/>
          <a:p>
            <a:fld id="{0A48F05F-08AD-41B3-B29B-A711DFC4CB69}" type="slidenum">
              <a:rPr lang="de-DE" smtClean="0"/>
              <a:t>3</a:t>
            </a:fld>
            <a:endParaRPr lang="de-DE"/>
          </a:p>
        </p:txBody>
      </p:sp>
    </p:spTree>
    <p:extLst>
      <p:ext uri="{BB962C8B-B14F-4D97-AF65-F5344CB8AC3E}">
        <p14:creationId xmlns:p14="http://schemas.microsoft.com/office/powerpoint/2010/main" val="1943164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FC0CE-CA95-1E5B-5BCC-9FC6C9437B8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FE943D6-18F9-4D56-A5FE-2FCFA9D719D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0B8C841-5EDE-F25C-2830-E85DA0219062}"/>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2F15378E-35AA-E2F9-42C3-5932F6F298E4}"/>
              </a:ext>
            </a:extLst>
          </p:cNvPr>
          <p:cNvSpPr>
            <a:spLocks noGrp="1"/>
          </p:cNvSpPr>
          <p:nvPr>
            <p:ph type="sldNum" sz="quarter" idx="5"/>
          </p:nvPr>
        </p:nvSpPr>
        <p:spPr/>
        <p:txBody>
          <a:bodyPr/>
          <a:lstStyle/>
          <a:p>
            <a:fld id="{0A48F05F-08AD-41B3-B29B-A711DFC4CB69}" type="slidenum">
              <a:rPr lang="de-DE" smtClean="0"/>
              <a:t>4</a:t>
            </a:fld>
            <a:endParaRPr lang="de-DE"/>
          </a:p>
        </p:txBody>
      </p:sp>
    </p:spTree>
    <p:extLst>
      <p:ext uri="{BB962C8B-B14F-4D97-AF65-F5344CB8AC3E}">
        <p14:creationId xmlns:p14="http://schemas.microsoft.com/office/powerpoint/2010/main" val="2261182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5B8AD-5CDC-74D5-10ED-6F122514A9B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BB73C69-F7CE-BE02-496F-7937A8DCBA0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A6B8189-CA96-8484-AC1C-5AC2C3F008E7}"/>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5410ED7B-5DFC-59E7-AEA8-3E3686412070}"/>
              </a:ext>
            </a:extLst>
          </p:cNvPr>
          <p:cNvSpPr>
            <a:spLocks noGrp="1"/>
          </p:cNvSpPr>
          <p:nvPr>
            <p:ph type="sldNum" sz="quarter" idx="5"/>
          </p:nvPr>
        </p:nvSpPr>
        <p:spPr/>
        <p:txBody>
          <a:bodyPr/>
          <a:lstStyle/>
          <a:p>
            <a:fld id="{0A48F05F-08AD-41B3-B29B-A711DFC4CB69}" type="slidenum">
              <a:rPr lang="de-DE" smtClean="0"/>
              <a:t>5</a:t>
            </a:fld>
            <a:endParaRPr lang="de-DE"/>
          </a:p>
        </p:txBody>
      </p:sp>
    </p:spTree>
    <p:extLst>
      <p:ext uri="{BB962C8B-B14F-4D97-AF65-F5344CB8AC3E}">
        <p14:creationId xmlns:p14="http://schemas.microsoft.com/office/powerpoint/2010/main" val="198564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0A48F05F-08AD-41B3-B29B-A711DFC4CB69}" type="slidenum">
              <a:rPr lang="de-DE" smtClean="0"/>
              <a:t>6</a:t>
            </a:fld>
            <a:endParaRPr lang="de-DE"/>
          </a:p>
        </p:txBody>
      </p:sp>
    </p:spTree>
    <p:extLst>
      <p:ext uri="{BB962C8B-B14F-4D97-AF65-F5344CB8AC3E}">
        <p14:creationId xmlns:p14="http://schemas.microsoft.com/office/powerpoint/2010/main" val="605267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5.svg"/><Relationship Id="rId5" Type="http://schemas.openxmlformats.org/officeDocument/2006/relationships/image" Target="../media/image4.jpe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5.svg"/><Relationship Id="rId5" Type="http://schemas.openxmlformats.org/officeDocument/2006/relationships/image" Target="../media/image7.jpe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3.sv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CAA9BBD8-2462-B634-4A3A-C3B22E6770E4}"/>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grpSp>
        <p:nvGrpSpPr>
          <p:cNvPr id="5" name="Gruppieren 4">
            <a:extLst>
              <a:ext uri="{FF2B5EF4-FFF2-40B4-BE49-F238E27FC236}">
                <a16:creationId xmlns:a16="http://schemas.microsoft.com/office/drawing/2014/main" id="{811BAE8D-2D70-7072-7FC9-E748B101DBDD}"/>
              </a:ext>
            </a:extLst>
          </p:cNvPr>
          <p:cNvGrpSpPr/>
          <p:nvPr userDrawn="1"/>
        </p:nvGrpSpPr>
        <p:grpSpPr>
          <a:xfrm>
            <a:off x="5334000" y="0"/>
            <a:ext cx="6858000" cy="6858000"/>
            <a:chOff x="6887688" y="0"/>
            <a:chExt cx="5304312" cy="5304312"/>
          </a:xfrm>
        </p:grpSpPr>
        <p:sp>
          <p:nvSpPr>
            <p:cNvPr id="8" name="Freihandform: Form 7">
              <a:extLst>
                <a:ext uri="{FF2B5EF4-FFF2-40B4-BE49-F238E27FC236}">
                  <a16:creationId xmlns:a16="http://schemas.microsoft.com/office/drawing/2014/main" id="{AF84F029-A001-35D8-E904-8E3D032C04D2}"/>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9" name="Freihandform: Form 8">
              <a:extLst>
                <a:ext uri="{FF2B5EF4-FFF2-40B4-BE49-F238E27FC236}">
                  <a16:creationId xmlns:a16="http://schemas.microsoft.com/office/drawing/2014/main" id="{A2ABA01A-9D51-9DCE-28E2-FBCA4FB6E391}"/>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0" name="Freihandform: Form 9">
              <a:extLst>
                <a:ext uri="{FF2B5EF4-FFF2-40B4-BE49-F238E27FC236}">
                  <a16:creationId xmlns:a16="http://schemas.microsoft.com/office/drawing/2014/main" id="{295CD817-1FE2-F563-E29C-9F656316E523}"/>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9AB80A6B-019B-A9E5-1C9B-BA7ECC0FD7D2}"/>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9ACE9946-87AF-A384-4B7D-CD8AC86FC06B}"/>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3" name="Freihandform: Form 12">
              <a:extLst>
                <a:ext uri="{FF2B5EF4-FFF2-40B4-BE49-F238E27FC236}">
                  <a16:creationId xmlns:a16="http://schemas.microsoft.com/office/drawing/2014/main" id="{42FA3A8E-AF20-A5A1-8A2C-48847C8C20FC}"/>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pic>
        <p:nvPicPr>
          <p:cNvPr id="3" name="Grafik 2">
            <a:extLst>
              <a:ext uri="{FF2B5EF4-FFF2-40B4-BE49-F238E27FC236}">
                <a16:creationId xmlns:a16="http://schemas.microsoft.com/office/drawing/2014/main" id="{738477FC-14A7-2786-3650-966B8BA7FBE3}"/>
              </a:ext>
            </a:extLst>
          </p:cNvPr>
          <p:cNvPicPr>
            <a:picLocks noChangeAspect="1"/>
          </p:cNvPicPr>
          <p:nvPr userDrawn="1"/>
        </p:nvPicPr>
        <p:blipFill>
          <a:blip>
            <a:extLst>
              <a:ext uri="{96DAC541-7B7A-43D3-8B79-37D633B846F1}">
                <asvg:svgBlip xmlns:asvg="http://schemas.microsoft.com/office/drawing/2016/SVG/main" r:embed="rId2"/>
              </a:ext>
            </a:extLst>
          </a:blip>
          <a:srcRect l="12190" t="20690" r="10042" b="22144"/>
          <a:stretch/>
        </p:blipFill>
        <p:spPr>
          <a:xfrm>
            <a:off x="3106059" y="2338918"/>
            <a:ext cx="5979884" cy="2180164"/>
          </a:xfrm>
          <a:prstGeom prst="rect">
            <a:avLst/>
          </a:prstGeom>
        </p:spPr>
      </p:pic>
    </p:spTree>
    <p:extLst>
      <p:ext uri="{BB962C8B-B14F-4D97-AF65-F5344CB8AC3E}">
        <p14:creationId xmlns:p14="http://schemas.microsoft.com/office/powerpoint/2010/main" val="34260279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D0CE94C-6ADB-7D33-CB42-D7D9C1BCC3F4}"/>
              </a:ext>
            </a:extLst>
          </p:cNvPr>
          <p:cNvGraphicFramePr>
            <a:graphicFrameLocks noChangeAspect="1"/>
          </p:cNvGraphicFramePr>
          <p:nvPr userDrawn="1">
            <p:custDataLst>
              <p:tags r:id="rId1"/>
            </p:custDataLst>
            <p:extLst>
              <p:ext uri="{D42A27DB-BD31-4B8C-83A1-F6EECF244321}">
                <p14:modId xmlns:p14="http://schemas.microsoft.com/office/powerpoint/2010/main" val="1550000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92" imgH="591" progId="TCLayout.ActiveDocument.1">
                  <p:embed/>
                </p:oleObj>
              </mc:Choice>
              <mc:Fallback>
                <p:oleObj name="think-cell Folie" r:id="rId3" imgW="592" imgH="591" progId="TCLayout.ActiveDocument.1">
                  <p:embed/>
                  <p:pic>
                    <p:nvPicPr>
                      <p:cNvPr id="5" name="think-cell data - do not delete" hidden="1">
                        <a:extLst>
                          <a:ext uri="{FF2B5EF4-FFF2-40B4-BE49-F238E27FC236}">
                            <a16:creationId xmlns:a16="http://schemas.microsoft.com/office/drawing/2014/main" id="{7D0CE94C-6ADB-7D33-CB42-D7D9C1BCC3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chteck 6">
            <a:extLst>
              <a:ext uri="{FF2B5EF4-FFF2-40B4-BE49-F238E27FC236}">
                <a16:creationId xmlns:a16="http://schemas.microsoft.com/office/drawing/2014/main" id="{D69AA0A4-12BB-FF0C-E3C8-5E1CC1CA327E}"/>
              </a:ext>
            </a:extLst>
          </p:cNvPr>
          <p:cNvSpPr/>
          <p:nvPr userDrawn="1"/>
        </p:nvSpPr>
        <p:spPr>
          <a:xfrm>
            <a:off x="0" y="4419600"/>
            <a:ext cx="12192000" cy="24384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nvGrpSpPr>
          <p:cNvPr id="23" name="Gruppieren 22">
            <a:extLst>
              <a:ext uri="{FF2B5EF4-FFF2-40B4-BE49-F238E27FC236}">
                <a16:creationId xmlns:a16="http://schemas.microsoft.com/office/drawing/2014/main" id="{9697888E-7345-7E65-763D-CB213FA94DBB}"/>
              </a:ext>
            </a:extLst>
          </p:cNvPr>
          <p:cNvGrpSpPr>
            <a:grpSpLocks noChangeAspect="1"/>
          </p:cNvGrpSpPr>
          <p:nvPr userDrawn="1"/>
        </p:nvGrpSpPr>
        <p:grpSpPr>
          <a:xfrm>
            <a:off x="7607300" y="2273300"/>
            <a:ext cx="4584700" cy="4584700"/>
            <a:chOff x="6887688" y="0"/>
            <a:chExt cx="5304312" cy="5304312"/>
          </a:xfrm>
        </p:grpSpPr>
        <p:sp>
          <p:nvSpPr>
            <p:cNvPr id="24" name="Freihandform: Form 23">
              <a:extLst>
                <a:ext uri="{FF2B5EF4-FFF2-40B4-BE49-F238E27FC236}">
                  <a16:creationId xmlns:a16="http://schemas.microsoft.com/office/drawing/2014/main" id="{3E09B0E6-441D-71A4-BDCC-C021169415AD}"/>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26" name="Freihandform: Form 25">
              <a:extLst>
                <a:ext uri="{FF2B5EF4-FFF2-40B4-BE49-F238E27FC236}">
                  <a16:creationId xmlns:a16="http://schemas.microsoft.com/office/drawing/2014/main" id="{764A23D8-9314-5D04-6685-B8C35E22025B}"/>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27" name="Freihandform: Form 26">
              <a:extLst>
                <a:ext uri="{FF2B5EF4-FFF2-40B4-BE49-F238E27FC236}">
                  <a16:creationId xmlns:a16="http://schemas.microsoft.com/office/drawing/2014/main" id="{EB7967FE-42DA-1E7D-9D80-9CB2EB42B5CE}"/>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28" name="Freihandform: Form 27">
              <a:extLst>
                <a:ext uri="{FF2B5EF4-FFF2-40B4-BE49-F238E27FC236}">
                  <a16:creationId xmlns:a16="http://schemas.microsoft.com/office/drawing/2014/main" id="{98A3E489-AB20-4049-3353-53D1B9FC0101}"/>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29" name="Freihandform: Form 28">
              <a:extLst>
                <a:ext uri="{FF2B5EF4-FFF2-40B4-BE49-F238E27FC236}">
                  <a16:creationId xmlns:a16="http://schemas.microsoft.com/office/drawing/2014/main" id="{0DB27DE4-C3FC-E3A2-A8D4-7277BED0D577}"/>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30" name="Freihandform: Form 29">
              <a:extLst>
                <a:ext uri="{FF2B5EF4-FFF2-40B4-BE49-F238E27FC236}">
                  <a16:creationId xmlns:a16="http://schemas.microsoft.com/office/drawing/2014/main" id="{1463CC70-02E0-9F0D-554B-365BBC6771AF}"/>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pic>
        <p:nvPicPr>
          <p:cNvPr id="2" name="Bildplatzhalter 4" descr="Ein Bild, das draußen, Wolke, Natur, Wolken enthält.&#10;&#10;Automatisch generierte Beschreibung">
            <a:extLst>
              <a:ext uri="{FF2B5EF4-FFF2-40B4-BE49-F238E27FC236}">
                <a16:creationId xmlns:a16="http://schemas.microsoft.com/office/drawing/2014/main" id="{345F7595-A083-7533-EA9B-C5349ACDDF79}"/>
              </a:ext>
            </a:extLst>
          </p:cNvPr>
          <p:cNvPicPr>
            <a:picLocks noChangeAspect="1"/>
          </p:cNvPicPr>
          <p:nvPr userDrawn="1"/>
        </p:nvPicPr>
        <p:blipFill>
          <a:blip r:embed="rId5" cstate="print">
            <a:extLst>
              <a:ext uri="{28A0092B-C50C-407E-A947-70E740481C1C}">
                <a14:useLocalDpi xmlns:a14="http://schemas.microsoft.com/office/drawing/2010/main"/>
              </a:ext>
            </a:extLst>
          </a:blip>
          <a:srcRect t="3073" b="3073"/>
          <a:stretch/>
        </p:blipFill>
        <p:spPr>
          <a:xfrm>
            <a:off x="0" y="0"/>
            <a:ext cx="12192000" cy="4419600"/>
          </a:xfrm>
          <a:prstGeom prst="rect">
            <a:avLst/>
          </a:prstGeom>
        </p:spPr>
      </p:pic>
      <p:sp>
        <p:nvSpPr>
          <p:cNvPr id="3" name="Untertitel 2">
            <a:extLst>
              <a:ext uri="{FF2B5EF4-FFF2-40B4-BE49-F238E27FC236}">
                <a16:creationId xmlns:a16="http://schemas.microsoft.com/office/drawing/2014/main" id="{CDC8FB58-A621-D617-D1A8-C5CDF998EFF9}"/>
              </a:ext>
            </a:extLst>
          </p:cNvPr>
          <p:cNvSpPr>
            <a:spLocks noGrp="1"/>
          </p:cNvSpPr>
          <p:nvPr>
            <p:ph type="subTitle" idx="1" hasCustomPrompt="1"/>
          </p:nvPr>
        </p:nvSpPr>
        <p:spPr>
          <a:xfrm>
            <a:off x="1269999" y="5450796"/>
            <a:ext cx="10385425" cy="492443"/>
          </a:xfrm>
        </p:spPr>
        <p:txBody>
          <a:bodyPr>
            <a:noAutofit/>
          </a:bodyPr>
          <a:lstStyle>
            <a:lvl1pPr marL="0" indent="0" algn="l">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br>
              <a:rPr lang="de-DE"/>
            </a:br>
            <a:endParaRPr lang="en-US"/>
          </a:p>
        </p:txBody>
      </p:sp>
      <p:sp>
        <p:nvSpPr>
          <p:cNvPr id="10" name="Textplatzhalter 9">
            <a:extLst>
              <a:ext uri="{FF2B5EF4-FFF2-40B4-BE49-F238E27FC236}">
                <a16:creationId xmlns:a16="http://schemas.microsoft.com/office/drawing/2014/main" id="{F50B923D-50D4-8DE9-68AC-7BF94F451CA1}"/>
              </a:ext>
            </a:extLst>
          </p:cNvPr>
          <p:cNvSpPr>
            <a:spLocks noGrp="1"/>
          </p:cNvSpPr>
          <p:nvPr>
            <p:ph type="body" sz="quarter" idx="11" hasCustomPrompt="1"/>
          </p:nvPr>
        </p:nvSpPr>
        <p:spPr>
          <a:xfrm>
            <a:off x="1269999" y="6191349"/>
            <a:ext cx="10385425" cy="153888"/>
          </a:xfrm>
        </p:spPr>
        <p:txBody>
          <a:bodyPr>
            <a:noAutofit/>
          </a:bodyPr>
          <a:lstStyle>
            <a:lvl1pPr>
              <a:defRPr sz="1000" b="0">
                <a:solidFill>
                  <a:schemeClr val="bg1"/>
                </a:solidFill>
              </a:defRPr>
            </a:lvl1pPr>
          </a:lstStyle>
          <a:p>
            <a:pPr lvl="0"/>
            <a:r>
              <a:rPr lang="de-DE"/>
              <a:t>Ort / Datum / Stand</a:t>
            </a:r>
          </a:p>
        </p:txBody>
      </p:sp>
      <p:pic>
        <p:nvPicPr>
          <p:cNvPr id="14" name="Grafik 13">
            <a:extLst>
              <a:ext uri="{FF2B5EF4-FFF2-40B4-BE49-F238E27FC236}">
                <a16:creationId xmlns:a16="http://schemas.microsoft.com/office/drawing/2014/main" id="{BEBBFC4C-FD46-29CC-3EAA-9375080E162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79425" y="618897"/>
            <a:ext cx="3690790" cy="1141094"/>
          </a:xfrm>
          <a:prstGeom prst="rect">
            <a:avLst/>
          </a:prstGeom>
        </p:spPr>
      </p:pic>
      <p:sp>
        <p:nvSpPr>
          <p:cNvPr id="16" name="Titel 1">
            <a:extLst>
              <a:ext uri="{FF2B5EF4-FFF2-40B4-BE49-F238E27FC236}">
                <a16:creationId xmlns:a16="http://schemas.microsoft.com/office/drawing/2014/main" id="{F0C1E57C-4A8A-1F0F-D343-45122EF4BECE}"/>
              </a:ext>
            </a:extLst>
          </p:cNvPr>
          <p:cNvSpPr>
            <a:spLocks noGrp="1"/>
          </p:cNvSpPr>
          <p:nvPr>
            <p:ph type="title"/>
          </p:nvPr>
        </p:nvSpPr>
        <p:spPr>
          <a:xfrm>
            <a:off x="1269999" y="4806355"/>
            <a:ext cx="10385425" cy="553998"/>
          </a:xfrm>
        </p:spPr>
        <p:txBody>
          <a:bodyPr vert="horz">
            <a:noAutofit/>
          </a:bodyPr>
          <a:lstStyle>
            <a:lvl1pPr>
              <a:defRPr sz="3600">
                <a:solidFill>
                  <a:schemeClr val="bg1"/>
                </a:solidFill>
              </a:defRPr>
            </a:lvl1pPr>
          </a:lstStyle>
          <a:p>
            <a:r>
              <a:rPr lang="de-DE"/>
              <a:t>Mastertitelformat bearbeiten</a:t>
            </a:r>
          </a:p>
        </p:txBody>
      </p:sp>
    </p:spTree>
    <p:extLst>
      <p:ext uri="{BB962C8B-B14F-4D97-AF65-F5344CB8AC3E}">
        <p14:creationId xmlns:p14="http://schemas.microsoft.com/office/powerpoint/2010/main" val="296145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D2D4D07B-B3B2-1054-DCFD-96E065D41223}"/>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grpSp>
        <p:nvGrpSpPr>
          <p:cNvPr id="51" name="Gruppieren 50">
            <a:extLst>
              <a:ext uri="{FF2B5EF4-FFF2-40B4-BE49-F238E27FC236}">
                <a16:creationId xmlns:a16="http://schemas.microsoft.com/office/drawing/2014/main" id="{BE86AF56-F4A0-E974-E33E-3E4F5FD380EE}"/>
              </a:ext>
            </a:extLst>
          </p:cNvPr>
          <p:cNvGrpSpPr>
            <a:grpSpLocks noChangeAspect="1"/>
          </p:cNvGrpSpPr>
          <p:nvPr userDrawn="1"/>
        </p:nvGrpSpPr>
        <p:grpSpPr>
          <a:xfrm>
            <a:off x="5334001" y="0"/>
            <a:ext cx="6858000" cy="6858000"/>
            <a:chOff x="6887688" y="0"/>
            <a:chExt cx="5304312" cy="5304312"/>
          </a:xfrm>
        </p:grpSpPr>
        <p:sp>
          <p:nvSpPr>
            <p:cNvPr id="52" name="Freihandform: Form 51">
              <a:extLst>
                <a:ext uri="{FF2B5EF4-FFF2-40B4-BE49-F238E27FC236}">
                  <a16:creationId xmlns:a16="http://schemas.microsoft.com/office/drawing/2014/main" id="{1EDB8895-BA96-D91D-AC51-CA903CD1F722}"/>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53" name="Freihandform: Form 52">
              <a:extLst>
                <a:ext uri="{FF2B5EF4-FFF2-40B4-BE49-F238E27FC236}">
                  <a16:creationId xmlns:a16="http://schemas.microsoft.com/office/drawing/2014/main" id="{75F1678D-DB8F-AF4C-3037-7F6A97F5C4D9}"/>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54" name="Freihandform: Form 53">
              <a:extLst>
                <a:ext uri="{FF2B5EF4-FFF2-40B4-BE49-F238E27FC236}">
                  <a16:creationId xmlns:a16="http://schemas.microsoft.com/office/drawing/2014/main" id="{252444F3-19B5-86D8-5FF9-6418495AA38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55" name="Freihandform: Form 54">
              <a:extLst>
                <a:ext uri="{FF2B5EF4-FFF2-40B4-BE49-F238E27FC236}">
                  <a16:creationId xmlns:a16="http://schemas.microsoft.com/office/drawing/2014/main" id="{5D174849-6D06-7E3A-E92B-3BEEB6FFDE41}"/>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56" name="Freihandform: Form 55">
              <a:extLst>
                <a:ext uri="{FF2B5EF4-FFF2-40B4-BE49-F238E27FC236}">
                  <a16:creationId xmlns:a16="http://schemas.microsoft.com/office/drawing/2014/main" id="{854B29B9-1A18-DD56-AF0D-FACA66908BCC}"/>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57" name="Freihandform: Form 56">
              <a:extLst>
                <a:ext uri="{FF2B5EF4-FFF2-40B4-BE49-F238E27FC236}">
                  <a16:creationId xmlns:a16="http://schemas.microsoft.com/office/drawing/2014/main" id="{FA45EBFB-C27B-5F99-78DC-1C7F269E7F3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2" name="Titel 1">
            <a:extLst>
              <a:ext uri="{FF2B5EF4-FFF2-40B4-BE49-F238E27FC236}">
                <a16:creationId xmlns:a16="http://schemas.microsoft.com/office/drawing/2014/main" id="{74EBB22D-E8E6-D353-526F-3A27B7A7AFCF}"/>
              </a:ext>
            </a:extLst>
          </p:cNvPr>
          <p:cNvSpPr>
            <a:spLocks noGrp="1"/>
          </p:cNvSpPr>
          <p:nvPr>
            <p:ph type="title" hasCustomPrompt="1"/>
          </p:nvPr>
        </p:nvSpPr>
        <p:spPr>
          <a:xfrm>
            <a:off x="479425" y="656693"/>
            <a:ext cx="11233150" cy="369332"/>
          </a:xfrm>
        </p:spPr>
        <p:txBody>
          <a:bodyPr/>
          <a:lstStyle>
            <a:lvl1pPr>
              <a:defRPr>
                <a:solidFill>
                  <a:schemeClr val="bg1"/>
                </a:solidFill>
              </a:defRPr>
            </a:lvl1pPr>
          </a:lstStyle>
          <a:p>
            <a:r>
              <a:rPr lang="de-DE"/>
              <a:t>Agenda</a:t>
            </a:r>
            <a:endParaRPr lang="en-US"/>
          </a:p>
        </p:txBody>
      </p:sp>
      <p:sp>
        <p:nvSpPr>
          <p:cNvPr id="40" name="Fußzeilenplatzhalter 3">
            <a:extLst>
              <a:ext uri="{FF2B5EF4-FFF2-40B4-BE49-F238E27FC236}">
                <a16:creationId xmlns:a16="http://schemas.microsoft.com/office/drawing/2014/main" id="{9C07B807-0594-C6C6-47CE-419CAF53788E}"/>
              </a:ext>
            </a:extLst>
          </p:cNvPr>
          <p:cNvSpPr>
            <a:spLocks noGrp="1"/>
          </p:cNvSpPr>
          <p:nvPr>
            <p:ph type="ftr" sz="quarter" idx="11"/>
          </p:nvPr>
        </p:nvSpPr>
        <p:spPr>
          <a:xfrm>
            <a:off x="479425" y="6538168"/>
            <a:ext cx="6584950" cy="153888"/>
          </a:xfrm>
        </p:spPr>
        <p:txBody>
          <a:bodyPr/>
          <a:lstStyle>
            <a:lvl1pPr>
              <a:defRPr>
                <a:solidFill>
                  <a:schemeClr val="bg1"/>
                </a:solidFill>
              </a:defRPr>
            </a:lvl1pPr>
          </a:lstStyle>
          <a:p>
            <a:r>
              <a:rPr lang="en-US"/>
              <a:t>Titel der Präsentation</a:t>
            </a:r>
          </a:p>
        </p:txBody>
      </p:sp>
      <p:sp>
        <p:nvSpPr>
          <p:cNvPr id="41" name="Foliennummernplatzhalter 4">
            <a:extLst>
              <a:ext uri="{FF2B5EF4-FFF2-40B4-BE49-F238E27FC236}">
                <a16:creationId xmlns:a16="http://schemas.microsoft.com/office/drawing/2014/main" id="{9780F955-EFE3-1CDF-1A9F-337C314E258B}"/>
              </a:ext>
            </a:extLst>
          </p:cNvPr>
          <p:cNvSpPr>
            <a:spLocks noGrp="1"/>
          </p:cNvSpPr>
          <p:nvPr>
            <p:ph type="sldNum" sz="quarter" idx="12"/>
          </p:nvPr>
        </p:nvSpPr>
        <p:spPr>
          <a:xfrm>
            <a:off x="11433969" y="6538168"/>
            <a:ext cx="278606" cy="153888"/>
          </a:xfrm>
        </p:spPr>
        <p:txBody>
          <a:bodyPr/>
          <a:lstStyle>
            <a:lvl1pPr>
              <a:defRPr>
                <a:solidFill>
                  <a:schemeClr val="bg1"/>
                </a:solidFill>
              </a:defRPr>
            </a:lvl1pPr>
          </a:lstStyle>
          <a:p>
            <a:fld id="{525684D5-9281-462A-BB6C-ACADE9D50AA7}" type="slidenum">
              <a:rPr lang="en-US" smtClean="0"/>
              <a:pPr/>
              <a:t>‹Nr.›</a:t>
            </a:fld>
            <a:endParaRPr lang="en-US"/>
          </a:p>
        </p:txBody>
      </p:sp>
      <p:pic>
        <p:nvPicPr>
          <p:cNvPr id="47" name="Grafik 46">
            <a:extLst>
              <a:ext uri="{FF2B5EF4-FFF2-40B4-BE49-F238E27FC236}">
                <a16:creationId xmlns:a16="http://schemas.microsoft.com/office/drawing/2014/main" id="{6CF65A52-7463-4108-3095-D1B36C47C5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0508" y="224264"/>
            <a:ext cx="724374" cy="206768"/>
          </a:xfrm>
          <a:prstGeom prst="rect">
            <a:avLst/>
          </a:prstGeom>
        </p:spPr>
      </p:pic>
      <p:sp>
        <p:nvSpPr>
          <p:cNvPr id="50" name="Textplatzhalter 49">
            <a:extLst>
              <a:ext uri="{FF2B5EF4-FFF2-40B4-BE49-F238E27FC236}">
                <a16:creationId xmlns:a16="http://schemas.microsoft.com/office/drawing/2014/main" id="{2318810B-FAEE-E992-8213-041E225BA8F2}"/>
              </a:ext>
            </a:extLst>
          </p:cNvPr>
          <p:cNvSpPr>
            <a:spLocks noGrp="1"/>
          </p:cNvSpPr>
          <p:nvPr>
            <p:ph type="body" sz="quarter" idx="13"/>
          </p:nvPr>
        </p:nvSpPr>
        <p:spPr>
          <a:xfrm>
            <a:off x="479425" y="1341438"/>
            <a:ext cx="11233150" cy="5003799"/>
          </a:xfrm>
        </p:spPr>
        <p:txBody>
          <a:bodyPr/>
          <a:lstStyle>
            <a:lvl1pPr marL="360000" indent="-360000">
              <a:buClr>
                <a:schemeClr val="accent1"/>
              </a:buClr>
              <a:buFont typeface="+mj-lt"/>
              <a:buAutoNum type="arabicPeriod"/>
              <a:defRPr sz="2000">
                <a:solidFill>
                  <a:schemeClr val="bg1"/>
                </a:solidFill>
              </a:defRPr>
            </a:lvl1pPr>
            <a:lvl2pPr marL="358775" indent="0">
              <a:defRPr sz="1600">
                <a:solidFill>
                  <a:schemeClr val="bg1"/>
                </a:solidFill>
              </a:defRPr>
            </a:lvl2pPr>
          </a:lstStyle>
          <a:p>
            <a:pPr lvl="0"/>
            <a:r>
              <a:rPr lang="de-DE"/>
              <a:t>Mastertextformat bearbeiten</a:t>
            </a:r>
          </a:p>
          <a:p>
            <a:pPr lvl="1"/>
            <a:r>
              <a:rPr lang="de-DE"/>
              <a:t>Zweite Ebene</a:t>
            </a:r>
          </a:p>
        </p:txBody>
      </p:sp>
    </p:spTree>
    <p:extLst>
      <p:ext uri="{BB962C8B-B14F-4D97-AF65-F5344CB8AC3E}">
        <p14:creationId xmlns:p14="http://schemas.microsoft.com/office/powerpoint/2010/main" val="2699956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trenner">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6709D9A-B5E6-34F7-2481-9D86956063C8}"/>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grpSp>
        <p:nvGrpSpPr>
          <p:cNvPr id="7" name="Gruppieren 6">
            <a:extLst>
              <a:ext uri="{FF2B5EF4-FFF2-40B4-BE49-F238E27FC236}">
                <a16:creationId xmlns:a16="http://schemas.microsoft.com/office/drawing/2014/main" id="{12943688-81F9-211A-FB05-57855D31140F}"/>
              </a:ext>
            </a:extLst>
          </p:cNvPr>
          <p:cNvGrpSpPr>
            <a:grpSpLocks noChangeAspect="1"/>
          </p:cNvGrpSpPr>
          <p:nvPr userDrawn="1"/>
        </p:nvGrpSpPr>
        <p:grpSpPr>
          <a:xfrm>
            <a:off x="5334001" y="0"/>
            <a:ext cx="6858000" cy="6858000"/>
            <a:chOff x="6887688" y="0"/>
            <a:chExt cx="5304312" cy="5304312"/>
          </a:xfrm>
        </p:grpSpPr>
        <p:sp>
          <p:nvSpPr>
            <p:cNvPr id="8" name="Freihandform: Form 7">
              <a:extLst>
                <a:ext uri="{FF2B5EF4-FFF2-40B4-BE49-F238E27FC236}">
                  <a16:creationId xmlns:a16="http://schemas.microsoft.com/office/drawing/2014/main" id="{B256F37B-6CC9-7D94-0CF2-EC5508137104}"/>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9" name="Freihandform: Form 8">
              <a:extLst>
                <a:ext uri="{FF2B5EF4-FFF2-40B4-BE49-F238E27FC236}">
                  <a16:creationId xmlns:a16="http://schemas.microsoft.com/office/drawing/2014/main" id="{7FA70C2D-6E8E-51C9-4A3B-708E3C45B398}"/>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0" name="Freihandform: Form 9">
              <a:extLst>
                <a:ext uri="{FF2B5EF4-FFF2-40B4-BE49-F238E27FC236}">
                  <a16:creationId xmlns:a16="http://schemas.microsoft.com/office/drawing/2014/main" id="{FBAAC09B-7E97-7383-26A5-348245859A67}"/>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B32DE2C4-2ADA-D6A5-EA05-FE029008E0B3}"/>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C585EF31-CF4D-6716-1052-F3A79FD65936}"/>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3" name="Freihandform: Form 12">
              <a:extLst>
                <a:ext uri="{FF2B5EF4-FFF2-40B4-BE49-F238E27FC236}">
                  <a16:creationId xmlns:a16="http://schemas.microsoft.com/office/drawing/2014/main" id="{85C3551E-394E-EE9D-EBDB-0E6E213D4BEE}"/>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4" name="Fußzeilenplatzhalter 3">
            <a:extLst>
              <a:ext uri="{FF2B5EF4-FFF2-40B4-BE49-F238E27FC236}">
                <a16:creationId xmlns:a16="http://schemas.microsoft.com/office/drawing/2014/main" id="{70C75F06-7D20-2742-DC92-B1CF3C7B42DB}"/>
              </a:ext>
            </a:extLst>
          </p:cNvPr>
          <p:cNvSpPr>
            <a:spLocks noGrp="1"/>
          </p:cNvSpPr>
          <p:nvPr>
            <p:ph type="ftr" sz="quarter" idx="11"/>
          </p:nvPr>
        </p:nvSpPr>
        <p:spPr/>
        <p:txBody>
          <a:bodyPr/>
          <a:lstStyle>
            <a:lvl1pPr>
              <a:defRPr>
                <a:solidFill>
                  <a:schemeClr val="bg1"/>
                </a:solidFill>
              </a:defRPr>
            </a:lvl1pPr>
          </a:lstStyle>
          <a:p>
            <a:r>
              <a:rPr lang="en-US"/>
              <a:t>Titel der Präsentation</a:t>
            </a:r>
          </a:p>
        </p:txBody>
      </p:sp>
      <p:sp>
        <p:nvSpPr>
          <p:cNvPr id="5" name="Foliennummernplatzhalter 4">
            <a:extLst>
              <a:ext uri="{FF2B5EF4-FFF2-40B4-BE49-F238E27FC236}">
                <a16:creationId xmlns:a16="http://schemas.microsoft.com/office/drawing/2014/main" id="{95B93B66-6100-4149-5A78-40A38B462D05}"/>
              </a:ext>
            </a:extLst>
          </p:cNvPr>
          <p:cNvSpPr>
            <a:spLocks noGrp="1"/>
          </p:cNvSpPr>
          <p:nvPr>
            <p:ph type="sldNum" sz="quarter" idx="12"/>
          </p:nvPr>
        </p:nvSpPr>
        <p:spPr/>
        <p:txBody>
          <a:bodyPr/>
          <a:lstStyle>
            <a:lvl1pPr>
              <a:defRPr>
                <a:solidFill>
                  <a:schemeClr val="bg1"/>
                </a:solidFill>
              </a:defRPr>
            </a:lvl1pPr>
          </a:lstStyle>
          <a:p>
            <a:fld id="{525684D5-9281-462A-BB6C-ACADE9D50AA7}" type="slidenum">
              <a:rPr lang="en-US" smtClean="0"/>
              <a:pPr/>
              <a:t>‹Nr.›</a:t>
            </a:fld>
            <a:endParaRPr lang="en-US"/>
          </a:p>
        </p:txBody>
      </p:sp>
      <p:sp>
        <p:nvSpPr>
          <p:cNvPr id="16" name="Textplatzhalter 15">
            <a:extLst>
              <a:ext uri="{FF2B5EF4-FFF2-40B4-BE49-F238E27FC236}">
                <a16:creationId xmlns:a16="http://schemas.microsoft.com/office/drawing/2014/main" id="{DA5EBDAA-F7CE-2B96-F252-9CDDB5585157}"/>
              </a:ext>
            </a:extLst>
          </p:cNvPr>
          <p:cNvSpPr>
            <a:spLocks noGrp="1"/>
          </p:cNvSpPr>
          <p:nvPr>
            <p:ph type="body" sz="quarter" idx="14" hasCustomPrompt="1"/>
          </p:nvPr>
        </p:nvSpPr>
        <p:spPr>
          <a:xfrm>
            <a:off x="527993" y="3127416"/>
            <a:ext cx="1145488" cy="1107996"/>
          </a:xfrm>
        </p:spPr>
        <p:txBody>
          <a:bodyPr wrap="square">
            <a:spAutoFit/>
          </a:bodyPr>
          <a:lstStyle>
            <a:lvl1pPr>
              <a:defRPr sz="7200" b="0">
                <a:solidFill>
                  <a:schemeClr val="accent1"/>
                </a:solidFill>
              </a:defRPr>
            </a:lvl1pPr>
          </a:lstStyle>
          <a:p>
            <a:pPr lvl="0"/>
            <a:r>
              <a:rPr lang="de-DE"/>
              <a:t>0.</a:t>
            </a:r>
          </a:p>
        </p:txBody>
      </p:sp>
      <p:sp>
        <p:nvSpPr>
          <p:cNvPr id="18" name="Textplatzhalter 17">
            <a:extLst>
              <a:ext uri="{FF2B5EF4-FFF2-40B4-BE49-F238E27FC236}">
                <a16:creationId xmlns:a16="http://schemas.microsoft.com/office/drawing/2014/main" id="{37591C6D-6F1F-DA44-E471-74B6B2C3D012}"/>
              </a:ext>
            </a:extLst>
          </p:cNvPr>
          <p:cNvSpPr>
            <a:spLocks noGrp="1"/>
          </p:cNvSpPr>
          <p:nvPr>
            <p:ph type="body" sz="quarter" idx="15" hasCustomPrompt="1"/>
          </p:nvPr>
        </p:nvSpPr>
        <p:spPr>
          <a:xfrm>
            <a:off x="1756230" y="3456622"/>
            <a:ext cx="9127670" cy="2156778"/>
          </a:xfrm>
        </p:spPr>
        <p:txBody>
          <a:bodyPr>
            <a:noAutofit/>
          </a:bodyPr>
          <a:lstStyle>
            <a:lvl1pPr>
              <a:defRPr sz="4400">
                <a:solidFill>
                  <a:schemeClr val="bg1"/>
                </a:solidFill>
              </a:defRPr>
            </a:lvl1pPr>
            <a:lvl2pPr>
              <a:defRPr sz="3600">
                <a:solidFill>
                  <a:schemeClr val="bg1"/>
                </a:solidFill>
              </a:defRPr>
            </a:lvl2pPr>
          </a:lstStyle>
          <a:p>
            <a:pPr lvl="0"/>
            <a:r>
              <a:rPr lang="de-DE"/>
              <a:t>Kapitel</a:t>
            </a:r>
          </a:p>
          <a:p>
            <a:pPr lvl="1"/>
            <a:r>
              <a:rPr lang="de-DE"/>
              <a:t>Zweite Ebene</a:t>
            </a:r>
          </a:p>
        </p:txBody>
      </p:sp>
      <p:pic>
        <p:nvPicPr>
          <p:cNvPr id="2" name="Grafik 1">
            <a:extLst>
              <a:ext uri="{FF2B5EF4-FFF2-40B4-BE49-F238E27FC236}">
                <a16:creationId xmlns:a16="http://schemas.microsoft.com/office/drawing/2014/main" id="{DC6401B4-F701-505B-E3C2-D3EB503F03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0508" y="224264"/>
            <a:ext cx="724374" cy="206768"/>
          </a:xfrm>
          <a:prstGeom prst="rect">
            <a:avLst/>
          </a:prstGeom>
        </p:spPr>
      </p:pic>
    </p:spTree>
    <p:extLst>
      <p:ext uri="{BB962C8B-B14F-4D97-AF65-F5344CB8AC3E}">
        <p14:creationId xmlns:p14="http://schemas.microsoft.com/office/powerpoint/2010/main" val="4145011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grpSp>
        <p:nvGrpSpPr>
          <p:cNvPr id="55" name="Gruppieren 54">
            <a:extLst>
              <a:ext uri="{FF2B5EF4-FFF2-40B4-BE49-F238E27FC236}">
                <a16:creationId xmlns:a16="http://schemas.microsoft.com/office/drawing/2014/main" id="{3F8280F5-4296-C7FD-4D71-971DBCAF85EF}"/>
              </a:ext>
            </a:extLst>
          </p:cNvPr>
          <p:cNvGrpSpPr/>
          <p:nvPr userDrawn="1"/>
        </p:nvGrpSpPr>
        <p:grpSpPr>
          <a:xfrm flipH="1">
            <a:off x="5333999" y="0"/>
            <a:ext cx="6858001" cy="6858000"/>
            <a:chOff x="0" y="0"/>
            <a:chExt cx="6858001" cy="6858000"/>
          </a:xfrm>
        </p:grpSpPr>
        <p:grpSp>
          <p:nvGrpSpPr>
            <p:cNvPr id="53" name="Gruppieren 52">
              <a:extLst>
                <a:ext uri="{FF2B5EF4-FFF2-40B4-BE49-F238E27FC236}">
                  <a16:creationId xmlns:a16="http://schemas.microsoft.com/office/drawing/2014/main" id="{93B22DCC-F11D-679F-2796-88AF23F5FC20}"/>
                </a:ext>
              </a:extLst>
            </p:cNvPr>
            <p:cNvGrpSpPr/>
            <p:nvPr userDrawn="1"/>
          </p:nvGrpSpPr>
          <p:grpSpPr>
            <a:xfrm flipH="1">
              <a:off x="0" y="0"/>
              <a:ext cx="6858000" cy="6858000"/>
              <a:chOff x="6887688" y="0"/>
              <a:chExt cx="5304312" cy="5304312"/>
            </a:xfrm>
          </p:grpSpPr>
          <p:sp>
            <p:nvSpPr>
              <p:cNvPr id="46" name="Freihandform: Form 45">
                <a:extLst>
                  <a:ext uri="{FF2B5EF4-FFF2-40B4-BE49-F238E27FC236}">
                    <a16:creationId xmlns:a16="http://schemas.microsoft.com/office/drawing/2014/main" id="{242CF254-5FA6-5342-DC65-3B93EAF1838F}"/>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47" name="Freihandform: Form 46">
                <a:extLst>
                  <a:ext uri="{FF2B5EF4-FFF2-40B4-BE49-F238E27FC236}">
                    <a16:creationId xmlns:a16="http://schemas.microsoft.com/office/drawing/2014/main" id="{1460DEEE-3C07-73FD-36C7-3F6C3DEFCBF1}"/>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48" name="Freihandform: Form 47">
                <a:extLst>
                  <a:ext uri="{FF2B5EF4-FFF2-40B4-BE49-F238E27FC236}">
                    <a16:creationId xmlns:a16="http://schemas.microsoft.com/office/drawing/2014/main" id="{5EA1D7B3-8097-24D9-A82F-DA103FAE6467}"/>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49" name="Freihandform: Form 48">
                <a:extLst>
                  <a:ext uri="{FF2B5EF4-FFF2-40B4-BE49-F238E27FC236}">
                    <a16:creationId xmlns:a16="http://schemas.microsoft.com/office/drawing/2014/main" id="{9099B11A-0505-C4B7-D9CE-6CD35FE389A3}"/>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50" name="Freihandform: Form 49">
                <a:extLst>
                  <a:ext uri="{FF2B5EF4-FFF2-40B4-BE49-F238E27FC236}">
                    <a16:creationId xmlns:a16="http://schemas.microsoft.com/office/drawing/2014/main" id="{EA42B257-CFE5-FF48-B98A-EA1BE3113DB1}"/>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51" name="Freihandform: Form 50">
                <a:extLst>
                  <a:ext uri="{FF2B5EF4-FFF2-40B4-BE49-F238E27FC236}">
                    <a16:creationId xmlns:a16="http://schemas.microsoft.com/office/drawing/2014/main" id="{54E8A8B3-BDC0-687A-FF80-CD458F278CB6}"/>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54" name="Rechteck 53">
              <a:extLst>
                <a:ext uri="{FF2B5EF4-FFF2-40B4-BE49-F238E27FC236}">
                  <a16:creationId xmlns:a16="http://schemas.microsoft.com/office/drawing/2014/main" id="{E99F028B-1740-E939-DE7C-1A2CA9B5DFEF}"/>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74EBB22D-E8E6-D353-526F-3A27B7A7AFCF}"/>
              </a:ext>
            </a:extLst>
          </p:cNvPr>
          <p:cNvSpPr>
            <a:spLocks noGrp="1"/>
          </p:cNvSpPr>
          <p:nvPr>
            <p:ph type="title"/>
          </p:nvPr>
        </p:nvSpPr>
        <p:spPr>
          <a:xfrm>
            <a:off x="479425" y="656693"/>
            <a:ext cx="11233150" cy="369332"/>
          </a:xfrm>
        </p:spPr>
        <p:txBody>
          <a:bodyPr/>
          <a:lstStyle/>
          <a:p>
            <a:r>
              <a:rPr lang="de-DE"/>
              <a:t>Mastertitelformat bearbeiten</a:t>
            </a:r>
            <a:endParaRPr lang="en-US"/>
          </a:p>
        </p:txBody>
      </p:sp>
      <p:sp>
        <p:nvSpPr>
          <p:cNvPr id="4" name="Fußzeilenplatzhalter 3">
            <a:extLst>
              <a:ext uri="{FF2B5EF4-FFF2-40B4-BE49-F238E27FC236}">
                <a16:creationId xmlns:a16="http://schemas.microsoft.com/office/drawing/2014/main" id="{70C75F06-7D20-2742-DC92-B1CF3C7B42DB}"/>
              </a:ext>
            </a:extLst>
          </p:cNvPr>
          <p:cNvSpPr>
            <a:spLocks noGrp="1"/>
          </p:cNvSpPr>
          <p:nvPr>
            <p:ph type="ftr" sz="quarter" idx="11"/>
          </p:nvPr>
        </p:nvSpPr>
        <p:spPr/>
        <p:txBody>
          <a:bodyPr/>
          <a:lstStyle/>
          <a:p>
            <a:r>
              <a:rPr lang="en-US"/>
              <a:t>Titel der Präsentation</a:t>
            </a:r>
          </a:p>
        </p:txBody>
      </p:sp>
      <p:sp>
        <p:nvSpPr>
          <p:cNvPr id="5" name="Foliennummernplatzhalter 4">
            <a:extLst>
              <a:ext uri="{FF2B5EF4-FFF2-40B4-BE49-F238E27FC236}">
                <a16:creationId xmlns:a16="http://schemas.microsoft.com/office/drawing/2014/main" id="{95B93B66-6100-4149-5A78-40A38B462D05}"/>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3" name="Textplatzhalter 7">
            <a:extLst>
              <a:ext uri="{FF2B5EF4-FFF2-40B4-BE49-F238E27FC236}">
                <a16:creationId xmlns:a16="http://schemas.microsoft.com/office/drawing/2014/main" id="{7FCE8554-67BF-5740-DC22-CB84BAAD389B}"/>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145053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7" name="Textplatzhalter 7">
            <a:extLst>
              <a:ext uri="{FF2B5EF4-FFF2-40B4-BE49-F238E27FC236}">
                <a16:creationId xmlns:a16="http://schemas.microsoft.com/office/drawing/2014/main" id="{00ED2130-6C0F-0ED8-C0A1-45F3B62BD4AF}"/>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1891146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p:ph idx="1"/>
          </p:nvPr>
        </p:nvSpPr>
        <p:spPr>
          <a:xfrm>
            <a:off x="479426" y="1341439"/>
            <a:ext cx="5436575"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6" name="Inhaltsplatzhalter 2">
            <a:extLst>
              <a:ext uri="{FF2B5EF4-FFF2-40B4-BE49-F238E27FC236}">
                <a16:creationId xmlns:a16="http://schemas.microsoft.com/office/drawing/2014/main" id="{2375E6AA-B8DC-A6E1-6E34-D99B95141A36}"/>
              </a:ext>
            </a:extLst>
          </p:cNvPr>
          <p:cNvSpPr>
            <a:spLocks noGrp="1"/>
          </p:cNvSpPr>
          <p:nvPr>
            <p:ph idx="14"/>
          </p:nvPr>
        </p:nvSpPr>
        <p:spPr>
          <a:xfrm>
            <a:off x="6276000" y="1341439"/>
            <a:ext cx="5436575"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8" name="Textplatzhalter 7">
            <a:extLst>
              <a:ext uri="{FF2B5EF4-FFF2-40B4-BE49-F238E27FC236}">
                <a16:creationId xmlns:a16="http://schemas.microsoft.com/office/drawing/2014/main" id="{F8E09F0A-3FE9-3EAC-116C-6B6CD9268B23}"/>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087785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ei Inhalte">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3" name="Inhaltsplatzhalter 2">
            <a:extLst>
              <a:ext uri="{FF2B5EF4-FFF2-40B4-BE49-F238E27FC236}">
                <a16:creationId xmlns:a16="http://schemas.microsoft.com/office/drawing/2014/main" id="{B550145A-CC71-BCD6-C2D5-36DDC2FDC081}"/>
              </a:ext>
            </a:extLst>
          </p:cNvPr>
          <p:cNvSpPr>
            <a:spLocks noGrp="1"/>
          </p:cNvSpPr>
          <p:nvPr>
            <p:ph idx="1"/>
          </p:nvPr>
        </p:nvSpPr>
        <p:spPr>
          <a:xfrm>
            <a:off x="479425" y="1341439"/>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8" name="Inhaltsplatzhalter 2">
            <a:extLst>
              <a:ext uri="{FF2B5EF4-FFF2-40B4-BE49-F238E27FC236}">
                <a16:creationId xmlns:a16="http://schemas.microsoft.com/office/drawing/2014/main" id="{F3B916D4-8766-1994-7154-057DA16815B4}"/>
              </a:ext>
            </a:extLst>
          </p:cNvPr>
          <p:cNvSpPr>
            <a:spLocks noGrp="1"/>
          </p:cNvSpPr>
          <p:nvPr>
            <p:ph idx="14"/>
          </p:nvPr>
        </p:nvSpPr>
        <p:spPr>
          <a:xfrm>
            <a:off x="4343809" y="1341439"/>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6" name="Inhaltsplatzhalter 2">
            <a:extLst>
              <a:ext uri="{FF2B5EF4-FFF2-40B4-BE49-F238E27FC236}">
                <a16:creationId xmlns:a16="http://schemas.microsoft.com/office/drawing/2014/main" id="{7E997365-2015-D9FB-2619-81F1C9308FBA}"/>
              </a:ext>
            </a:extLst>
          </p:cNvPr>
          <p:cNvSpPr>
            <a:spLocks noGrp="1"/>
          </p:cNvSpPr>
          <p:nvPr>
            <p:ph idx="15"/>
          </p:nvPr>
        </p:nvSpPr>
        <p:spPr>
          <a:xfrm>
            <a:off x="8208193" y="1341439"/>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1" name="Textplatzhalter 7">
            <a:extLst>
              <a:ext uri="{FF2B5EF4-FFF2-40B4-BE49-F238E27FC236}">
                <a16:creationId xmlns:a16="http://schemas.microsoft.com/office/drawing/2014/main" id="{6B6774CF-6E6E-CEBA-8A44-7A3CCBE6C3EC}"/>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599101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agramm 1/2 und Inhalt">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18" name="Diagrammplatzhalter 17">
            <a:extLst>
              <a:ext uri="{FF2B5EF4-FFF2-40B4-BE49-F238E27FC236}">
                <a16:creationId xmlns:a16="http://schemas.microsoft.com/office/drawing/2014/main" id="{194A6859-D83D-1F4C-F4C7-0D10BF9B24D0}"/>
              </a:ext>
            </a:extLst>
          </p:cNvPr>
          <p:cNvSpPr>
            <a:spLocks noGrp="1"/>
          </p:cNvSpPr>
          <p:nvPr>
            <p:ph type="chart" sz="quarter" idx="15"/>
          </p:nvPr>
        </p:nvSpPr>
        <p:spPr>
          <a:xfrm>
            <a:off x="479426" y="1955801"/>
            <a:ext cx="5436575" cy="4042617"/>
          </a:xfrm>
        </p:spPr>
        <p:txBody>
          <a:bodyPr/>
          <a:lstStyle/>
          <a:p>
            <a:r>
              <a:rPr lang="de-DE"/>
              <a:t>Diagramm durch Klicken auf Symbol hinzufügen</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6" name="Inhaltsplatzhalter 2">
            <a:extLst>
              <a:ext uri="{FF2B5EF4-FFF2-40B4-BE49-F238E27FC236}">
                <a16:creationId xmlns:a16="http://schemas.microsoft.com/office/drawing/2014/main" id="{2375E6AA-B8DC-A6E1-6E34-D99B95141A36}"/>
              </a:ext>
            </a:extLst>
          </p:cNvPr>
          <p:cNvSpPr>
            <a:spLocks noGrp="1"/>
          </p:cNvSpPr>
          <p:nvPr>
            <p:ph idx="14"/>
          </p:nvPr>
        </p:nvSpPr>
        <p:spPr>
          <a:xfrm>
            <a:off x="6276000" y="1341439"/>
            <a:ext cx="5436575"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0" name="Textplatzhalter 19">
            <a:extLst>
              <a:ext uri="{FF2B5EF4-FFF2-40B4-BE49-F238E27FC236}">
                <a16:creationId xmlns:a16="http://schemas.microsoft.com/office/drawing/2014/main" id="{5EBE24FA-AE1A-186C-23E5-22DF9ED65948}"/>
              </a:ext>
            </a:extLst>
          </p:cNvPr>
          <p:cNvSpPr>
            <a:spLocks noGrp="1"/>
          </p:cNvSpPr>
          <p:nvPr>
            <p:ph type="body" sz="quarter" idx="16"/>
          </p:nvPr>
        </p:nvSpPr>
        <p:spPr>
          <a:xfrm>
            <a:off x="479426" y="1341439"/>
            <a:ext cx="5436575" cy="507831"/>
          </a:xfrm>
        </p:spPr>
        <p:txBody>
          <a:bodyPr>
            <a:noAutofit/>
          </a:bodyPr>
          <a:lstStyle/>
          <a:p>
            <a:pPr lvl="0"/>
            <a:r>
              <a:rPr lang="de-DE"/>
              <a:t>Mastertextformat bearbeiten</a:t>
            </a:r>
          </a:p>
          <a:p>
            <a:pPr lvl="1"/>
            <a:r>
              <a:rPr lang="de-DE"/>
              <a:t>Zweite Ebene</a:t>
            </a:r>
          </a:p>
        </p:txBody>
      </p:sp>
      <p:sp>
        <p:nvSpPr>
          <p:cNvPr id="3" name="Textplatzhalter 7">
            <a:extLst>
              <a:ext uri="{FF2B5EF4-FFF2-40B4-BE49-F238E27FC236}">
                <a16:creationId xmlns:a16="http://schemas.microsoft.com/office/drawing/2014/main" id="{82E5E0DB-1307-A98E-7130-DD8DD3B4C31A}"/>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326480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gramm 2/3 und Inhalt">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18" name="Diagrammplatzhalter 17">
            <a:extLst>
              <a:ext uri="{FF2B5EF4-FFF2-40B4-BE49-F238E27FC236}">
                <a16:creationId xmlns:a16="http://schemas.microsoft.com/office/drawing/2014/main" id="{194A6859-D83D-1F4C-F4C7-0D10BF9B24D0}"/>
              </a:ext>
            </a:extLst>
          </p:cNvPr>
          <p:cNvSpPr>
            <a:spLocks noGrp="1"/>
          </p:cNvSpPr>
          <p:nvPr>
            <p:ph type="chart" sz="quarter" idx="15"/>
          </p:nvPr>
        </p:nvSpPr>
        <p:spPr>
          <a:xfrm>
            <a:off x="479426" y="1955801"/>
            <a:ext cx="7368766" cy="4042617"/>
          </a:xfrm>
        </p:spPr>
        <p:txBody>
          <a:bodyPr/>
          <a:lstStyle/>
          <a:p>
            <a:r>
              <a:rPr lang="de-DE"/>
              <a:t>Diagramm durch Klicken auf Symbol hinzufügen</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6" name="Inhaltsplatzhalter 2">
            <a:extLst>
              <a:ext uri="{FF2B5EF4-FFF2-40B4-BE49-F238E27FC236}">
                <a16:creationId xmlns:a16="http://schemas.microsoft.com/office/drawing/2014/main" id="{2375E6AA-B8DC-A6E1-6E34-D99B95141A36}"/>
              </a:ext>
            </a:extLst>
          </p:cNvPr>
          <p:cNvSpPr>
            <a:spLocks noGrp="1"/>
          </p:cNvSpPr>
          <p:nvPr>
            <p:ph idx="14"/>
          </p:nvPr>
        </p:nvSpPr>
        <p:spPr>
          <a:xfrm>
            <a:off x="8208192" y="1341438"/>
            <a:ext cx="3504383"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0" name="Textplatzhalter 19">
            <a:extLst>
              <a:ext uri="{FF2B5EF4-FFF2-40B4-BE49-F238E27FC236}">
                <a16:creationId xmlns:a16="http://schemas.microsoft.com/office/drawing/2014/main" id="{5EBE24FA-AE1A-186C-23E5-22DF9ED65948}"/>
              </a:ext>
            </a:extLst>
          </p:cNvPr>
          <p:cNvSpPr>
            <a:spLocks noGrp="1"/>
          </p:cNvSpPr>
          <p:nvPr>
            <p:ph type="body" sz="quarter" idx="16"/>
          </p:nvPr>
        </p:nvSpPr>
        <p:spPr>
          <a:xfrm>
            <a:off x="479425" y="1341439"/>
            <a:ext cx="7368766" cy="507831"/>
          </a:xfrm>
        </p:spPr>
        <p:txBody>
          <a:bodyPr>
            <a:noAutofit/>
          </a:bodyPr>
          <a:lstStyle/>
          <a:p>
            <a:pPr lvl="0"/>
            <a:r>
              <a:rPr lang="de-DE"/>
              <a:t>Mastertextformat bearbeiten</a:t>
            </a:r>
          </a:p>
          <a:p>
            <a:pPr lvl="1"/>
            <a:r>
              <a:rPr lang="de-DE"/>
              <a:t>Zweite Ebene</a:t>
            </a:r>
          </a:p>
        </p:txBody>
      </p:sp>
      <p:sp>
        <p:nvSpPr>
          <p:cNvPr id="3" name="Textplatzhalter 7">
            <a:extLst>
              <a:ext uri="{FF2B5EF4-FFF2-40B4-BE49-F238E27FC236}">
                <a16:creationId xmlns:a16="http://schemas.microsoft.com/office/drawing/2014/main" id="{89E51241-DB5B-084A-4966-23AF84B71EE8}"/>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94893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Zwei Inhalte mit blauer Fläche">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7A563FE9-E635-E013-28F7-58A8CA97B69A}"/>
              </a:ext>
            </a:extLst>
          </p:cNvPr>
          <p:cNvSpPr/>
          <p:nvPr userDrawn="1"/>
        </p:nvSpPr>
        <p:spPr>
          <a:xfrm>
            <a:off x="0" y="1341438"/>
            <a:ext cx="5916613" cy="500379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1400"/>
          </a:p>
        </p:txBody>
      </p:sp>
      <p:grpSp>
        <p:nvGrpSpPr>
          <p:cNvPr id="5" name="Gruppieren 4">
            <a:extLst>
              <a:ext uri="{FF2B5EF4-FFF2-40B4-BE49-F238E27FC236}">
                <a16:creationId xmlns:a16="http://schemas.microsoft.com/office/drawing/2014/main" id="{8E65408B-4854-A113-9A97-4572AE0BC0A0}"/>
              </a:ext>
            </a:extLst>
          </p:cNvPr>
          <p:cNvGrpSpPr>
            <a:grpSpLocks noChangeAspect="1"/>
          </p:cNvGrpSpPr>
          <p:nvPr userDrawn="1"/>
        </p:nvGrpSpPr>
        <p:grpSpPr>
          <a:xfrm>
            <a:off x="1236663" y="1665287"/>
            <a:ext cx="4679950" cy="4679950"/>
            <a:chOff x="6887688" y="0"/>
            <a:chExt cx="5304312" cy="5304312"/>
          </a:xfrm>
        </p:grpSpPr>
        <p:sp>
          <p:nvSpPr>
            <p:cNvPr id="8" name="Freihandform: Form 7">
              <a:extLst>
                <a:ext uri="{FF2B5EF4-FFF2-40B4-BE49-F238E27FC236}">
                  <a16:creationId xmlns:a16="http://schemas.microsoft.com/office/drawing/2014/main" id="{73F5B8C4-B92C-B3C4-280F-0D4A7677D7B9}"/>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10" name="Freihandform: Form 9">
              <a:extLst>
                <a:ext uri="{FF2B5EF4-FFF2-40B4-BE49-F238E27FC236}">
                  <a16:creationId xmlns:a16="http://schemas.microsoft.com/office/drawing/2014/main" id="{EE18A1BD-F14A-EC55-4A74-F6A35F041C8F}"/>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538ED9D1-7AB7-1379-A31A-E277022030F2}"/>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A18E7508-66AF-FC52-9832-BEFFB26D862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3" name="Freihandform: Form 12">
              <a:extLst>
                <a:ext uri="{FF2B5EF4-FFF2-40B4-BE49-F238E27FC236}">
                  <a16:creationId xmlns:a16="http://schemas.microsoft.com/office/drawing/2014/main" id="{D4D6F793-537D-7A15-9D03-FB516121ACEF}"/>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4" name="Freihandform: Form 13">
              <a:extLst>
                <a:ext uri="{FF2B5EF4-FFF2-40B4-BE49-F238E27FC236}">
                  <a16:creationId xmlns:a16="http://schemas.microsoft.com/office/drawing/2014/main" id="{E3ABCA8E-392A-F487-A2C7-5818C3DFA78B}"/>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3" name="Inhaltsplatzhalter 2">
            <a:extLst>
              <a:ext uri="{FF2B5EF4-FFF2-40B4-BE49-F238E27FC236}">
                <a16:creationId xmlns:a16="http://schemas.microsoft.com/office/drawing/2014/main" id="{B550145A-CC71-BCD6-C2D5-36DDC2FDC081}"/>
              </a:ext>
            </a:extLst>
          </p:cNvPr>
          <p:cNvSpPr>
            <a:spLocks noGrp="1"/>
          </p:cNvSpPr>
          <p:nvPr userDrawn="1">
            <p:ph idx="1"/>
          </p:nvPr>
        </p:nvSpPr>
        <p:spPr>
          <a:xfrm>
            <a:off x="479425" y="1555071"/>
            <a:ext cx="5256575" cy="4610779"/>
          </a:xfrm>
        </p:spPr>
        <p:txBody>
          <a:bodyPr/>
          <a:lstStyle>
            <a:lvl1pPr>
              <a:defRPr>
                <a:solidFill>
                  <a:schemeClr val="bg1"/>
                </a:solidFill>
              </a:defRPr>
            </a:lvl1pPr>
            <a:lvl2pP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2" name="Titel 1">
            <a:extLst>
              <a:ext uri="{FF2B5EF4-FFF2-40B4-BE49-F238E27FC236}">
                <a16:creationId xmlns:a16="http://schemas.microsoft.com/office/drawing/2014/main" id="{686F9BD5-3BAF-CD69-6A83-C16F74340A50}"/>
              </a:ext>
            </a:extLst>
          </p:cNvPr>
          <p:cNvSpPr>
            <a:spLocks noGrp="1"/>
          </p:cNvSpPr>
          <p:nvPr userDrawn="1">
            <p:ph type="title"/>
          </p:nvPr>
        </p:nvSpPr>
        <p:spPr>
          <a:xfrm>
            <a:off x="479424" y="656693"/>
            <a:ext cx="11233150" cy="369332"/>
          </a:xfrm>
        </p:spPr>
        <p:txBody>
          <a:bodyPr/>
          <a:lstStyle/>
          <a:p>
            <a:r>
              <a:rPr lang="de-DE"/>
              <a:t>Mastertitelformat bearbeiten</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6275388" y="1341438"/>
            <a:ext cx="5437187" cy="48499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Fußzeilenplatzhalter 4">
            <a:extLst>
              <a:ext uri="{FF2B5EF4-FFF2-40B4-BE49-F238E27FC236}">
                <a16:creationId xmlns:a16="http://schemas.microsoft.com/office/drawing/2014/main" id="{B6FE71FB-2A6B-D24B-18A9-4D32FBF382F3}"/>
              </a:ext>
            </a:extLst>
          </p:cNvPr>
          <p:cNvSpPr>
            <a:spLocks noGrp="1"/>
          </p:cNvSpPr>
          <p:nvPr>
            <p:ph type="ftr" sz="quarter" idx="11"/>
          </p:nvPr>
        </p:nvSpPr>
        <p:spPr>
          <a:xfrm>
            <a:off x="479424" y="6538168"/>
            <a:ext cx="6584950" cy="153888"/>
          </a:xfrm>
        </p:spPr>
        <p:txBody>
          <a:bodyPr/>
          <a:lstStyle/>
          <a:p>
            <a:r>
              <a:rPr lang="en-US"/>
              <a:t>Titel der Präsentation</a:t>
            </a:r>
          </a:p>
        </p:txBody>
      </p:sp>
      <p:sp>
        <p:nvSpPr>
          <p:cNvPr id="15" name="Textplatzhalter 7">
            <a:extLst>
              <a:ext uri="{FF2B5EF4-FFF2-40B4-BE49-F238E27FC236}">
                <a16:creationId xmlns:a16="http://schemas.microsoft.com/office/drawing/2014/main" id="{3781E673-D035-0524-4A39-C74E2CCAA1A8}"/>
              </a:ext>
            </a:extLst>
          </p:cNvPr>
          <p:cNvSpPr>
            <a:spLocks noGrp="1"/>
          </p:cNvSpPr>
          <p:nvPr>
            <p:ph type="body" sz="quarter" idx="13" hasCustomPrompt="1"/>
          </p:nvPr>
        </p:nvSpPr>
        <p:spPr>
          <a:xfrm>
            <a:off x="6275388" y="6191349"/>
            <a:ext cx="5437187"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15205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 und Key Message">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1510F95D-4C55-7B70-B657-4CF3A687623A}"/>
              </a:ext>
            </a:extLst>
          </p:cNvPr>
          <p:cNvSpPr/>
          <p:nvPr userDrawn="1"/>
        </p:nvSpPr>
        <p:spPr>
          <a:xfrm>
            <a:off x="8220075" y="1341439"/>
            <a:ext cx="3971924" cy="500379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1400"/>
          </a:p>
        </p:txBody>
      </p:sp>
      <p:grpSp>
        <p:nvGrpSpPr>
          <p:cNvPr id="16" name="Gruppieren 15">
            <a:extLst>
              <a:ext uri="{FF2B5EF4-FFF2-40B4-BE49-F238E27FC236}">
                <a16:creationId xmlns:a16="http://schemas.microsoft.com/office/drawing/2014/main" id="{726CB1C0-9885-8980-25E8-4AA9A3631604}"/>
              </a:ext>
            </a:extLst>
          </p:cNvPr>
          <p:cNvGrpSpPr>
            <a:grpSpLocks noChangeAspect="1"/>
          </p:cNvGrpSpPr>
          <p:nvPr userDrawn="1"/>
        </p:nvGrpSpPr>
        <p:grpSpPr>
          <a:xfrm>
            <a:off x="8220075" y="1441938"/>
            <a:ext cx="3971923" cy="4903300"/>
            <a:chOff x="8401001" y="1341439"/>
            <a:chExt cx="3790998" cy="4679950"/>
          </a:xfrm>
        </p:grpSpPr>
        <p:sp>
          <p:nvSpPr>
            <p:cNvPr id="8" name="Freihandform: Form 7">
              <a:extLst>
                <a:ext uri="{FF2B5EF4-FFF2-40B4-BE49-F238E27FC236}">
                  <a16:creationId xmlns:a16="http://schemas.microsoft.com/office/drawing/2014/main" id="{00632A36-70E0-5B10-C55E-456AC6D337AE}"/>
                </a:ext>
              </a:extLst>
            </p:cNvPr>
            <p:cNvSpPr/>
            <p:nvPr/>
          </p:nvSpPr>
          <p:spPr>
            <a:xfrm>
              <a:off x="10316968" y="3514054"/>
              <a:ext cx="1406585" cy="2506511"/>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1"/>
                </a:gs>
                <a:gs pos="100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03F294AD-5212-7500-BA8C-96ABD441ABD1}"/>
                </a:ext>
              </a:extLst>
            </p:cNvPr>
            <p:cNvSpPr/>
            <p:nvPr/>
          </p:nvSpPr>
          <p:spPr>
            <a:xfrm>
              <a:off x="8763449" y="1341853"/>
              <a:ext cx="2491240" cy="2894478"/>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1"/>
                </a:gs>
                <a:gs pos="100000">
                  <a:schemeClr val="accent1">
                    <a:lumMod val="75000"/>
                    <a:alpha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E64E72FA-1027-D843-9BAF-25A0A8B3F691}"/>
                </a:ext>
              </a:extLst>
            </p:cNvPr>
            <p:cNvSpPr/>
            <p:nvPr/>
          </p:nvSpPr>
          <p:spPr>
            <a:xfrm>
              <a:off x="11255103" y="2440539"/>
              <a:ext cx="936895" cy="3580847"/>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1"/>
                </a:gs>
                <a:gs pos="100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20" name="Freihandform: Form 19">
              <a:extLst>
                <a:ext uri="{FF2B5EF4-FFF2-40B4-BE49-F238E27FC236}">
                  <a16:creationId xmlns:a16="http://schemas.microsoft.com/office/drawing/2014/main" id="{EA409461-2C35-7AAA-BA86-09E362E62FAA}"/>
                </a:ext>
              </a:extLst>
            </p:cNvPr>
            <p:cNvSpPr/>
            <p:nvPr/>
          </p:nvSpPr>
          <p:spPr>
            <a:xfrm>
              <a:off x="8401001" y="4236330"/>
              <a:ext cx="3322551" cy="1785059"/>
            </a:xfrm>
            <a:custGeom>
              <a:avLst/>
              <a:gdLst>
                <a:gd name="connsiteX0" fmla="*/ 1915967 w 3322551"/>
                <a:gd name="connsiteY0" fmla="*/ 0 h 1785059"/>
                <a:gd name="connsiteX1" fmla="*/ 1916377 w 3322551"/>
                <a:gd name="connsiteY1" fmla="*/ 0 h 1785059"/>
                <a:gd name="connsiteX2" fmla="*/ 3322551 w 3322551"/>
                <a:gd name="connsiteY2" fmla="*/ 1784232 h 1785059"/>
                <a:gd name="connsiteX3" fmla="*/ 3322551 w 3322551"/>
                <a:gd name="connsiteY3" fmla="*/ 1785059 h 1785059"/>
                <a:gd name="connsiteX4" fmla="*/ 0 w 3322551"/>
                <a:gd name="connsiteY4" fmla="*/ 1785059 h 1785059"/>
                <a:gd name="connsiteX5" fmla="*/ 0 w 3322551"/>
                <a:gd name="connsiteY5" fmla="*/ 834615 h 1785059"/>
                <a:gd name="connsiteX6" fmla="*/ 170231 w 3322551"/>
                <a:gd name="connsiteY6" fmla="*/ 789812 h 1785059"/>
                <a:gd name="connsiteX7" fmla="*/ 1915967 w 3322551"/>
                <a:gd name="connsiteY7" fmla="*/ 0 h 1785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2551" h="1785059">
                  <a:moveTo>
                    <a:pt x="1915967" y="0"/>
                  </a:moveTo>
                  <a:lnTo>
                    <a:pt x="1916377" y="0"/>
                  </a:lnTo>
                  <a:cubicBezTo>
                    <a:pt x="2532583" y="454418"/>
                    <a:pt x="3022084" y="1069797"/>
                    <a:pt x="3322551" y="1784232"/>
                  </a:cubicBezTo>
                  <a:lnTo>
                    <a:pt x="3322551" y="1785059"/>
                  </a:lnTo>
                  <a:lnTo>
                    <a:pt x="0" y="1785059"/>
                  </a:lnTo>
                  <a:lnTo>
                    <a:pt x="0" y="834615"/>
                  </a:lnTo>
                  <a:lnTo>
                    <a:pt x="170231" y="789812"/>
                  </a:lnTo>
                  <a:cubicBezTo>
                    <a:pt x="795325" y="608959"/>
                    <a:pt x="1381996" y="340813"/>
                    <a:pt x="1915967" y="0"/>
                  </a:cubicBezTo>
                  <a:close/>
                </a:path>
              </a:pathLst>
            </a:custGeom>
            <a:gradFill>
              <a:gsLst>
                <a:gs pos="0">
                  <a:schemeClr val="accent1"/>
                </a:gs>
                <a:gs pos="100000">
                  <a:schemeClr val="accent1">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sp>
          <p:nvSpPr>
            <p:cNvPr id="19" name="Freihandform: Form 18">
              <a:extLst>
                <a:ext uri="{FF2B5EF4-FFF2-40B4-BE49-F238E27FC236}">
                  <a16:creationId xmlns:a16="http://schemas.microsoft.com/office/drawing/2014/main" id="{25568D4C-2D01-C156-0C1A-AB9077A50A0B}"/>
                </a:ext>
              </a:extLst>
            </p:cNvPr>
            <p:cNvSpPr/>
            <p:nvPr/>
          </p:nvSpPr>
          <p:spPr>
            <a:xfrm>
              <a:off x="8401001" y="3517767"/>
              <a:ext cx="1915966" cy="1553188"/>
            </a:xfrm>
            <a:custGeom>
              <a:avLst/>
              <a:gdLst>
                <a:gd name="connsiteX0" fmla="*/ 362448 w 1915966"/>
                <a:gd name="connsiteY0" fmla="*/ 0 h 1553188"/>
                <a:gd name="connsiteX1" fmla="*/ 1915966 w 1915966"/>
                <a:gd name="connsiteY1" fmla="*/ 718564 h 1553188"/>
                <a:gd name="connsiteX2" fmla="*/ 170290 w 1915966"/>
                <a:gd name="connsiteY2" fmla="*/ 1508375 h 1553188"/>
                <a:gd name="connsiteX3" fmla="*/ 0 w 1915966"/>
                <a:gd name="connsiteY3" fmla="*/ 1553188 h 1553188"/>
                <a:gd name="connsiteX4" fmla="*/ 0 w 1915966"/>
                <a:gd name="connsiteY4" fmla="*/ 725077 h 1553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966" h="1553188">
                  <a:moveTo>
                    <a:pt x="362448" y="0"/>
                  </a:moveTo>
                  <a:cubicBezTo>
                    <a:pt x="932842" y="133726"/>
                    <a:pt x="1459073" y="381777"/>
                    <a:pt x="1915966" y="718564"/>
                  </a:cubicBezTo>
                  <a:cubicBezTo>
                    <a:pt x="1382306" y="1059376"/>
                    <a:pt x="795480" y="1327522"/>
                    <a:pt x="170290" y="1508375"/>
                  </a:cubicBezTo>
                  <a:lnTo>
                    <a:pt x="0" y="1553188"/>
                  </a:lnTo>
                  <a:lnTo>
                    <a:pt x="0" y="725077"/>
                  </a:lnTo>
                  <a:close/>
                </a:path>
              </a:pathLst>
            </a:custGeom>
            <a:gradFill>
              <a:gsLst>
                <a:gs pos="0">
                  <a:schemeClr val="accent1"/>
                </a:gs>
                <a:gs pos="100000">
                  <a:schemeClr val="accent1">
                    <a:lumMod val="75000"/>
                    <a:alpha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9" name="Freihandform: Form 8">
              <a:extLst>
                <a:ext uri="{FF2B5EF4-FFF2-40B4-BE49-F238E27FC236}">
                  <a16:creationId xmlns:a16="http://schemas.microsoft.com/office/drawing/2014/main" id="{3F0758A3-25E7-60EE-6EC4-D4DBCA5732A5}"/>
                </a:ext>
              </a:extLst>
            </p:cNvPr>
            <p:cNvSpPr/>
            <p:nvPr/>
          </p:nvSpPr>
          <p:spPr>
            <a:xfrm>
              <a:off x="9851818" y="1341439"/>
              <a:ext cx="2340181" cy="2172198"/>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1"/>
                </a:gs>
                <a:gs pos="100000">
                  <a:schemeClr val="accent1">
                    <a:lumMod val="75000"/>
                    <a:alpha val="4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userDrawn="1">
            <p:ph type="title"/>
          </p:nvPr>
        </p:nvSpPr>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81393868-56CD-9023-426F-FEBE971D60F2}"/>
              </a:ext>
            </a:extLst>
          </p:cNvPr>
          <p:cNvSpPr>
            <a:spLocks noGrp="1"/>
          </p:cNvSpPr>
          <p:nvPr userDrawn="1">
            <p:ph type="ftr" sz="quarter" idx="11"/>
          </p:nvPr>
        </p:nvSpPr>
        <p:spPr/>
        <p:txBody>
          <a:bodyPr/>
          <a:lstStyle/>
          <a:p>
            <a:r>
              <a:rPr lang="en-US"/>
              <a:t>Titel der Präsentation</a:t>
            </a:r>
          </a:p>
        </p:txBody>
      </p:sp>
      <p:sp>
        <p:nvSpPr>
          <p:cNvPr id="3" name="Inhaltsplatzhalter 2">
            <a:extLst>
              <a:ext uri="{FF2B5EF4-FFF2-40B4-BE49-F238E27FC236}">
                <a16:creationId xmlns:a16="http://schemas.microsoft.com/office/drawing/2014/main" id="{B550145A-CC71-BCD6-C2D5-36DDC2FDC081}"/>
              </a:ext>
            </a:extLst>
          </p:cNvPr>
          <p:cNvSpPr>
            <a:spLocks noGrp="1"/>
          </p:cNvSpPr>
          <p:nvPr userDrawn="1">
            <p:ph idx="1"/>
          </p:nvPr>
        </p:nvSpPr>
        <p:spPr>
          <a:xfrm>
            <a:off x="479425" y="1341438"/>
            <a:ext cx="7380288"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platzhalter 7">
            <a:extLst>
              <a:ext uri="{FF2B5EF4-FFF2-40B4-BE49-F238E27FC236}">
                <a16:creationId xmlns:a16="http://schemas.microsoft.com/office/drawing/2014/main" id="{73F7CE37-3647-F11D-0B7E-3F1F3F58F8F2}"/>
              </a:ext>
            </a:extLst>
          </p:cNvPr>
          <p:cNvSpPr>
            <a:spLocks noGrp="1"/>
          </p:cNvSpPr>
          <p:nvPr>
            <p:ph type="body" sz="quarter" idx="13" hasCustomPrompt="1"/>
          </p:nvPr>
        </p:nvSpPr>
        <p:spPr>
          <a:xfrm>
            <a:off x="479425" y="6191349"/>
            <a:ext cx="7561578" cy="153888"/>
          </a:xfrm>
        </p:spPr>
        <p:txBody>
          <a:bodyPr anchor="b">
            <a:noAutofit/>
          </a:bodyPr>
          <a:lstStyle>
            <a:lvl1pPr>
              <a:spcAft>
                <a:spcPts val="0"/>
              </a:spcAft>
              <a:defRPr sz="1000" b="0"/>
            </a:lvl1pPr>
          </a:lstStyle>
          <a:p>
            <a:pPr lvl="0"/>
            <a:r>
              <a:rPr lang="de-DE"/>
              <a:t>Quelle</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18" name="Textplatzhalter 17">
            <a:extLst>
              <a:ext uri="{FF2B5EF4-FFF2-40B4-BE49-F238E27FC236}">
                <a16:creationId xmlns:a16="http://schemas.microsoft.com/office/drawing/2014/main" id="{B14A3D29-6327-3DE6-C9DD-DC313EC7F15B}"/>
              </a:ext>
            </a:extLst>
          </p:cNvPr>
          <p:cNvSpPr>
            <a:spLocks noGrp="1"/>
          </p:cNvSpPr>
          <p:nvPr userDrawn="1">
            <p:ph type="body" sz="quarter" idx="14"/>
          </p:nvPr>
        </p:nvSpPr>
        <p:spPr>
          <a:xfrm>
            <a:off x="8599820" y="1663700"/>
            <a:ext cx="2752753" cy="3594100"/>
          </a:xfrm>
        </p:spPr>
        <p:txBody>
          <a:bodyPr/>
          <a:lstStyle>
            <a:lvl1pPr>
              <a:defRPr sz="2000" b="0" cap="all" baseline="0">
                <a:solidFill>
                  <a:schemeClr val="bg1"/>
                </a:solidFill>
              </a:defRPr>
            </a:lvl1pPr>
            <a:lvl2pPr>
              <a:defRPr sz="1800">
                <a:solidFill>
                  <a:schemeClr val="bg1"/>
                </a:solidFill>
              </a:defRPr>
            </a:lvl2pPr>
            <a:lvl3pPr>
              <a:buClr>
                <a:schemeClr val="bg1"/>
              </a:buClr>
              <a:defRPr sz="1800">
                <a:solidFill>
                  <a:schemeClr val="bg1"/>
                </a:solidFill>
              </a:defRPr>
            </a:lvl3pPr>
            <a:lvl4pPr>
              <a:buClr>
                <a:schemeClr val="bg1"/>
              </a:buClr>
              <a:defRPr sz="1800">
                <a:solidFill>
                  <a:schemeClr val="bg1"/>
                </a:solidFill>
              </a:defRPr>
            </a:lvl4pPr>
            <a:lvl5pPr>
              <a:buClr>
                <a:schemeClr val="bg1"/>
              </a:buClr>
              <a:defRPr sz="1800">
                <a:solidFill>
                  <a:schemeClr val="bg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286793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links und Inhalt 2/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a:xfrm>
            <a:off x="479425" y="656693"/>
            <a:ext cx="11233150" cy="369332"/>
          </a:xfrm>
        </p:spPr>
        <p:txBody>
          <a:bodyPr/>
          <a:lstStyle/>
          <a:p>
            <a:r>
              <a:rPr lang="de-DE"/>
              <a:t>Mastertitelformat bearbeiten</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4343810" y="1341439"/>
            <a:ext cx="7368766"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8" name="Fußzeilenplatzhalter 4">
            <a:extLst>
              <a:ext uri="{FF2B5EF4-FFF2-40B4-BE49-F238E27FC236}">
                <a16:creationId xmlns:a16="http://schemas.microsoft.com/office/drawing/2014/main" id="{51A72C44-8353-BC39-3F12-0B188DB83EA3}"/>
              </a:ext>
            </a:extLst>
          </p:cNvPr>
          <p:cNvSpPr>
            <a:spLocks noGrp="1"/>
          </p:cNvSpPr>
          <p:nvPr>
            <p:ph type="ftr" sz="quarter" idx="11"/>
          </p:nvPr>
        </p:nvSpPr>
        <p:spPr>
          <a:xfrm>
            <a:off x="479425" y="6538168"/>
            <a:ext cx="6584950" cy="153888"/>
          </a:xfrm>
        </p:spPr>
        <p:txBody>
          <a:bodyPr/>
          <a:lstStyle/>
          <a:p>
            <a:r>
              <a:rPr lang="en-US"/>
              <a:t>Titel der Präsentation</a:t>
            </a:r>
          </a:p>
        </p:txBody>
      </p:sp>
      <p:sp>
        <p:nvSpPr>
          <p:cNvPr id="9" name="Bildplatzhalter 6">
            <a:extLst>
              <a:ext uri="{FF2B5EF4-FFF2-40B4-BE49-F238E27FC236}">
                <a16:creationId xmlns:a16="http://schemas.microsoft.com/office/drawing/2014/main" id="{8CC25CA7-8580-CDB8-B4FB-3262DD6230E0}"/>
              </a:ext>
            </a:extLst>
          </p:cNvPr>
          <p:cNvSpPr>
            <a:spLocks noGrp="1"/>
          </p:cNvSpPr>
          <p:nvPr>
            <p:ph type="pic" sz="quarter" idx="15"/>
          </p:nvPr>
        </p:nvSpPr>
        <p:spPr>
          <a:xfrm>
            <a:off x="1" y="1341439"/>
            <a:ext cx="3983808"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3" name="Textplatzhalter 7">
            <a:extLst>
              <a:ext uri="{FF2B5EF4-FFF2-40B4-BE49-F238E27FC236}">
                <a16:creationId xmlns:a16="http://schemas.microsoft.com/office/drawing/2014/main" id="{662E31C2-D16A-16F4-82DB-42C4A09CAE24}"/>
              </a:ext>
            </a:extLst>
          </p:cNvPr>
          <p:cNvSpPr>
            <a:spLocks noGrp="1"/>
          </p:cNvSpPr>
          <p:nvPr>
            <p:ph type="body" sz="quarter" idx="13" hasCustomPrompt="1"/>
          </p:nvPr>
        </p:nvSpPr>
        <p:spPr>
          <a:xfrm>
            <a:off x="4343810" y="6191349"/>
            <a:ext cx="7368766"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565705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 links und Inhalt 1/2">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0243838C-7A13-AA2A-3FA8-6448E7AE3B7B}"/>
              </a:ext>
            </a:extLst>
          </p:cNvPr>
          <p:cNvSpPr>
            <a:spLocks noGrp="1"/>
          </p:cNvSpPr>
          <p:nvPr>
            <p:ph type="pic" sz="quarter" idx="15"/>
          </p:nvPr>
        </p:nvSpPr>
        <p:spPr>
          <a:xfrm>
            <a:off x="0" y="1341439"/>
            <a:ext cx="5916613"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6275390" y="1341439"/>
            <a:ext cx="5437186"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BD4B693A-8BF6-20F4-B04F-354A2ED96DEF}"/>
              </a:ext>
            </a:extLst>
          </p:cNvPr>
          <p:cNvSpPr>
            <a:spLocks noGrp="1"/>
          </p:cNvSpPr>
          <p:nvPr>
            <p:ph type="ftr" sz="quarter" idx="11"/>
          </p:nvPr>
        </p:nvSpPr>
        <p:spPr>
          <a:xfrm>
            <a:off x="479424" y="6538168"/>
            <a:ext cx="6584950" cy="153888"/>
          </a:xfrm>
        </p:spPr>
        <p:txBody>
          <a:bodyPr/>
          <a:lstStyle/>
          <a:p>
            <a:r>
              <a:rPr lang="en-US"/>
              <a:t>Titel der Präsentation</a:t>
            </a:r>
          </a:p>
        </p:txBody>
      </p:sp>
      <p:sp>
        <p:nvSpPr>
          <p:cNvPr id="4" name="Textplatzhalter 7">
            <a:extLst>
              <a:ext uri="{FF2B5EF4-FFF2-40B4-BE49-F238E27FC236}">
                <a16:creationId xmlns:a16="http://schemas.microsoft.com/office/drawing/2014/main" id="{5A1E1FEA-13DE-493A-6907-7E521815F679}"/>
              </a:ext>
            </a:extLst>
          </p:cNvPr>
          <p:cNvSpPr>
            <a:spLocks noGrp="1"/>
          </p:cNvSpPr>
          <p:nvPr>
            <p:ph type="body" sz="quarter" idx="13" hasCustomPrompt="1"/>
          </p:nvPr>
        </p:nvSpPr>
        <p:spPr>
          <a:xfrm>
            <a:off x="6275390" y="6191349"/>
            <a:ext cx="5437186"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6871237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rechts und Inhalt 2/3">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a:xfrm>
            <a:off x="479425" y="656693"/>
            <a:ext cx="11233150" cy="369332"/>
          </a:xfrm>
        </p:spPr>
        <p:txBody>
          <a:bodyPr/>
          <a:lstStyle/>
          <a:p>
            <a:r>
              <a:rPr lang="de-DE"/>
              <a:t>Mastertitelformat bearbeiten</a:t>
            </a:r>
            <a:endParaRPr lang="en-US"/>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479425" y="1341438"/>
            <a:ext cx="7368766"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8" name="Fußzeilenplatzhalter 4">
            <a:extLst>
              <a:ext uri="{FF2B5EF4-FFF2-40B4-BE49-F238E27FC236}">
                <a16:creationId xmlns:a16="http://schemas.microsoft.com/office/drawing/2014/main" id="{51A72C44-8353-BC39-3F12-0B188DB83EA3}"/>
              </a:ext>
            </a:extLst>
          </p:cNvPr>
          <p:cNvSpPr>
            <a:spLocks noGrp="1"/>
          </p:cNvSpPr>
          <p:nvPr>
            <p:ph type="ftr" sz="quarter" idx="11"/>
          </p:nvPr>
        </p:nvSpPr>
        <p:spPr>
          <a:xfrm>
            <a:off x="479425" y="6538168"/>
            <a:ext cx="6584950" cy="153888"/>
          </a:xfrm>
        </p:spPr>
        <p:txBody>
          <a:bodyPr/>
          <a:lstStyle/>
          <a:p>
            <a:r>
              <a:rPr lang="en-US"/>
              <a:t>Titel der Präsentation</a:t>
            </a:r>
          </a:p>
        </p:txBody>
      </p:sp>
      <p:sp>
        <p:nvSpPr>
          <p:cNvPr id="9" name="Bildplatzhalter 6">
            <a:extLst>
              <a:ext uri="{FF2B5EF4-FFF2-40B4-BE49-F238E27FC236}">
                <a16:creationId xmlns:a16="http://schemas.microsoft.com/office/drawing/2014/main" id="{8CC25CA7-8580-CDB8-B4FB-3262DD6230E0}"/>
              </a:ext>
            </a:extLst>
          </p:cNvPr>
          <p:cNvSpPr>
            <a:spLocks noGrp="1"/>
          </p:cNvSpPr>
          <p:nvPr>
            <p:ph type="pic" sz="quarter" idx="15"/>
          </p:nvPr>
        </p:nvSpPr>
        <p:spPr>
          <a:xfrm>
            <a:off x="8208192" y="1341438"/>
            <a:ext cx="3983808"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3" name="Textplatzhalter 7">
            <a:extLst>
              <a:ext uri="{FF2B5EF4-FFF2-40B4-BE49-F238E27FC236}">
                <a16:creationId xmlns:a16="http://schemas.microsoft.com/office/drawing/2014/main" id="{D6E1269A-8B1E-F27E-7327-5AC077975765}"/>
              </a:ext>
            </a:extLst>
          </p:cNvPr>
          <p:cNvSpPr>
            <a:spLocks noGrp="1"/>
          </p:cNvSpPr>
          <p:nvPr>
            <p:ph type="body" sz="quarter" idx="13" hasCustomPrompt="1"/>
          </p:nvPr>
        </p:nvSpPr>
        <p:spPr>
          <a:xfrm>
            <a:off x="479425" y="6191349"/>
            <a:ext cx="7368766"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2042743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ld rechts und Inhalt 1/2">
    <p:spTree>
      <p:nvGrpSpPr>
        <p:cNvPr id="1" name=""/>
        <p:cNvGrpSpPr/>
        <p:nvPr/>
      </p:nvGrpSpPr>
      <p:grpSpPr>
        <a:xfrm>
          <a:off x="0" y="0"/>
          <a:ext cx="0" cy="0"/>
          <a:chOff x="0" y="0"/>
          <a:chExt cx="0" cy="0"/>
        </a:xfrm>
      </p:grpSpPr>
      <p:sp>
        <p:nvSpPr>
          <p:cNvPr id="7" name="Bildplatzhalter 6">
            <a:extLst>
              <a:ext uri="{FF2B5EF4-FFF2-40B4-BE49-F238E27FC236}">
                <a16:creationId xmlns:a16="http://schemas.microsoft.com/office/drawing/2014/main" id="{0243838C-7A13-AA2A-3FA8-6448E7AE3B7B}"/>
              </a:ext>
            </a:extLst>
          </p:cNvPr>
          <p:cNvSpPr>
            <a:spLocks noGrp="1"/>
          </p:cNvSpPr>
          <p:nvPr>
            <p:ph type="pic" sz="quarter" idx="15"/>
          </p:nvPr>
        </p:nvSpPr>
        <p:spPr>
          <a:xfrm>
            <a:off x="6275388" y="1341438"/>
            <a:ext cx="5916612" cy="50037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22" name="Inhaltsplatzhalter 2">
            <a:extLst>
              <a:ext uri="{FF2B5EF4-FFF2-40B4-BE49-F238E27FC236}">
                <a16:creationId xmlns:a16="http://schemas.microsoft.com/office/drawing/2014/main" id="{58F69536-1ADE-B2AC-B215-094E785742D4}"/>
              </a:ext>
            </a:extLst>
          </p:cNvPr>
          <p:cNvSpPr>
            <a:spLocks noGrp="1"/>
          </p:cNvSpPr>
          <p:nvPr userDrawn="1">
            <p:ph idx="14"/>
          </p:nvPr>
        </p:nvSpPr>
        <p:spPr>
          <a:xfrm>
            <a:off x="479424" y="1341438"/>
            <a:ext cx="5437189" cy="50037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BD4B693A-8BF6-20F4-B04F-354A2ED96DEF}"/>
              </a:ext>
            </a:extLst>
          </p:cNvPr>
          <p:cNvSpPr>
            <a:spLocks noGrp="1"/>
          </p:cNvSpPr>
          <p:nvPr>
            <p:ph type="ftr" sz="quarter" idx="11"/>
          </p:nvPr>
        </p:nvSpPr>
        <p:spPr>
          <a:xfrm>
            <a:off x="479424" y="6538168"/>
            <a:ext cx="6584950" cy="153888"/>
          </a:xfrm>
        </p:spPr>
        <p:txBody>
          <a:bodyPr/>
          <a:lstStyle/>
          <a:p>
            <a:r>
              <a:rPr lang="en-US"/>
              <a:t>Titel der Präsentation</a:t>
            </a:r>
          </a:p>
        </p:txBody>
      </p:sp>
      <p:sp>
        <p:nvSpPr>
          <p:cNvPr id="4" name="Textplatzhalter 7">
            <a:extLst>
              <a:ext uri="{FF2B5EF4-FFF2-40B4-BE49-F238E27FC236}">
                <a16:creationId xmlns:a16="http://schemas.microsoft.com/office/drawing/2014/main" id="{310240BB-766A-F075-3C1E-2D7403C39D4A}"/>
              </a:ext>
            </a:extLst>
          </p:cNvPr>
          <p:cNvSpPr>
            <a:spLocks noGrp="1"/>
          </p:cNvSpPr>
          <p:nvPr>
            <p:ph type="body" sz="quarter" idx="13" hasCustomPrompt="1"/>
          </p:nvPr>
        </p:nvSpPr>
        <p:spPr>
          <a:xfrm>
            <a:off x="479426" y="6191349"/>
            <a:ext cx="5437189"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40732723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halt und zwei Bilder">
    <p:spTree>
      <p:nvGrpSpPr>
        <p:cNvPr id="1" name=""/>
        <p:cNvGrpSpPr/>
        <p:nvPr/>
      </p:nvGrpSpPr>
      <p:grpSpPr>
        <a:xfrm>
          <a:off x="0" y="0"/>
          <a:ext cx="0" cy="0"/>
          <a:chOff x="0" y="0"/>
          <a:chExt cx="0" cy="0"/>
        </a:xfrm>
      </p:grpSpPr>
      <p:sp>
        <p:nvSpPr>
          <p:cNvPr id="10" name="Bildplatzhalter 6">
            <a:extLst>
              <a:ext uri="{FF2B5EF4-FFF2-40B4-BE49-F238E27FC236}">
                <a16:creationId xmlns:a16="http://schemas.microsoft.com/office/drawing/2014/main" id="{96C9A852-5B95-498B-EEF3-4EA0D2817B96}"/>
              </a:ext>
            </a:extLst>
          </p:cNvPr>
          <p:cNvSpPr>
            <a:spLocks noGrp="1"/>
          </p:cNvSpPr>
          <p:nvPr>
            <p:ph type="pic" sz="quarter" idx="15"/>
          </p:nvPr>
        </p:nvSpPr>
        <p:spPr>
          <a:xfrm>
            <a:off x="6275388" y="1341438"/>
            <a:ext cx="5916612" cy="24838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p>
            <a:fld id="{525684D5-9281-462A-BB6C-ACADE9D50AA7}" type="slidenum">
              <a:rPr lang="en-US" smtClean="0"/>
              <a:t>‹Nr.›</a:t>
            </a:fld>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Fußzeilenplatzhalter 4">
            <a:extLst>
              <a:ext uri="{FF2B5EF4-FFF2-40B4-BE49-F238E27FC236}">
                <a16:creationId xmlns:a16="http://schemas.microsoft.com/office/drawing/2014/main" id="{BD4B693A-8BF6-20F4-B04F-354A2ED96DEF}"/>
              </a:ext>
            </a:extLst>
          </p:cNvPr>
          <p:cNvSpPr>
            <a:spLocks noGrp="1"/>
          </p:cNvSpPr>
          <p:nvPr>
            <p:ph type="ftr" sz="quarter" idx="11"/>
          </p:nvPr>
        </p:nvSpPr>
        <p:spPr>
          <a:xfrm>
            <a:off x="479425" y="6538168"/>
            <a:ext cx="6584950" cy="153888"/>
          </a:xfrm>
        </p:spPr>
        <p:txBody>
          <a:bodyPr/>
          <a:lstStyle/>
          <a:p>
            <a:r>
              <a:rPr lang="en-US"/>
              <a:t>Titel der Präsentation</a:t>
            </a:r>
          </a:p>
        </p:txBody>
      </p:sp>
      <p:sp>
        <p:nvSpPr>
          <p:cNvPr id="4" name="Textplatzhalter 7">
            <a:extLst>
              <a:ext uri="{FF2B5EF4-FFF2-40B4-BE49-F238E27FC236}">
                <a16:creationId xmlns:a16="http://schemas.microsoft.com/office/drawing/2014/main" id="{99ED539D-80C1-AAC8-D475-48C7CC05B51A}"/>
              </a:ext>
            </a:extLst>
          </p:cNvPr>
          <p:cNvSpPr>
            <a:spLocks noGrp="1"/>
          </p:cNvSpPr>
          <p:nvPr>
            <p:ph type="body" sz="quarter" idx="13" hasCustomPrompt="1"/>
          </p:nvPr>
        </p:nvSpPr>
        <p:spPr>
          <a:xfrm>
            <a:off x="479426" y="6191349"/>
            <a:ext cx="5437189" cy="153888"/>
          </a:xfrm>
        </p:spPr>
        <p:txBody>
          <a:bodyPr anchor="b">
            <a:noAutofit/>
          </a:bodyPr>
          <a:lstStyle>
            <a:lvl1pPr>
              <a:spcAft>
                <a:spcPts val="0"/>
              </a:spcAft>
              <a:defRPr sz="1000" b="0"/>
            </a:lvl1pPr>
          </a:lstStyle>
          <a:p>
            <a:pPr lvl="0"/>
            <a:r>
              <a:rPr lang="de-DE"/>
              <a:t>Quelle</a:t>
            </a:r>
          </a:p>
        </p:txBody>
      </p:sp>
      <p:sp>
        <p:nvSpPr>
          <p:cNvPr id="11" name="Inhaltsplatzhalter 2">
            <a:extLst>
              <a:ext uri="{FF2B5EF4-FFF2-40B4-BE49-F238E27FC236}">
                <a16:creationId xmlns:a16="http://schemas.microsoft.com/office/drawing/2014/main" id="{6F305D2A-4133-05E7-923C-8A60412B9C3A}"/>
              </a:ext>
            </a:extLst>
          </p:cNvPr>
          <p:cNvSpPr>
            <a:spLocks noGrp="1"/>
          </p:cNvSpPr>
          <p:nvPr>
            <p:ph idx="14"/>
          </p:nvPr>
        </p:nvSpPr>
        <p:spPr>
          <a:xfrm>
            <a:off x="479424" y="1341439"/>
            <a:ext cx="5437189" cy="222695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12" name="Bildplatzhalter 6">
            <a:extLst>
              <a:ext uri="{FF2B5EF4-FFF2-40B4-BE49-F238E27FC236}">
                <a16:creationId xmlns:a16="http://schemas.microsoft.com/office/drawing/2014/main" id="{A5881094-8503-5EB7-8E89-A0D7FD394C93}"/>
              </a:ext>
            </a:extLst>
          </p:cNvPr>
          <p:cNvSpPr>
            <a:spLocks noGrp="1"/>
          </p:cNvSpPr>
          <p:nvPr>
            <p:ph type="pic" sz="quarter" idx="16"/>
          </p:nvPr>
        </p:nvSpPr>
        <p:spPr>
          <a:xfrm>
            <a:off x="6275388" y="3861337"/>
            <a:ext cx="5916612" cy="2483899"/>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 name="Inhaltsplatzhalter 2">
            <a:extLst>
              <a:ext uri="{FF2B5EF4-FFF2-40B4-BE49-F238E27FC236}">
                <a16:creationId xmlns:a16="http://schemas.microsoft.com/office/drawing/2014/main" id="{6A3CBF7E-DD0F-3FDB-6C39-7232BFC859A9}"/>
              </a:ext>
            </a:extLst>
          </p:cNvPr>
          <p:cNvSpPr>
            <a:spLocks noGrp="1"/>
          </p:cNvSpPr>
          <p:nvPr>
            <p:ph idx="17"/>
          </p:nvPr>
        </p:nvSpPr>
        <p:spPr>
          <a:xfrm>
            <a:off x="479424" y="3861337"/>
            <a:ext cx="5437189" cy="222695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Tree>
    <p:extLst>
      <p:ext uri="{BB962C8B-B14F-4D97-AF65-F5344CB8AC3E}">
        <p14:creationId xmlns:p14="http://schemas.microsoft.com/office/powerpoint/2010/main" val="26521571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 breit und Inhalt">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1AEB5DD3-2E14-C1F3-7553-86F79B374097}"/>
              </a:ext>
            </a:extLst>
          </p:cNvPr>
          <p:cNvSpPr>
            <a:spLocks noGrp="1"/>
          </p:cNvSpPr>
          <p:nvPr>
            <p:ph type="pic" sz="quarter" idx="16"/>
          </p:nvPr>
        </p:nvSpPr>
        <p:spPr>
          <a:xfrm>
            <a:off x="0" y="1341438"/>
            <a:ext cx="12192000" cy="55165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lvl1pPr>
              <a:defRPr>
                <a:solidFill>
                  <a:schemeClr val="bg1"/>
                </a:solidFill>
              </a:defRPr>
            </a:lvl1pPr>
          </a:lstStyle>
          <a:p>
            <a:fld id="{525684D5-9281-462A-BB6C-ACADE9D50AA7}" type="slidenum">
              <a:rPr lang="en-US" smtClean="0"/>
              <a:pPr/>
              <a:t>‹Nr.›</a:t>
            </a:fld>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p>
            <a:r>
              <a:rPr lang="de-DE"/>
              <a:t>Mastertitelformat bearbeiten</a:t>
            </a:r>
            <a:endParaRPr lang="en-US"/>
          </a:p>
        </p:txBody>
      </p:sp>
      <p:sp>
        <p:nvSpPr>
          <p:cNvPr id="5" name="Textplatzhalter 4">
            <a:extLst>
              <a:ext uri="{FF2B5EF4-FFF2-40B4-BE49-F238E27FC236}">
                <a16:creationId xmlns:a16="http://schemas.microsoft.com/office/drawing/2014/main" id="{98370320-EA8A-3D11-D359-1F3A52B333DA}"/>
              </a:ext>
            </a:extLst>
          </p:cNvPr>
          <p:cNvSpPr>
            <a:spLocks noGrp="1"/>
          </p:cNvSpPr>
          <p:nvPr>
            <p:ph type="body" sz="quarter" idx="17"/>
          </p:nvPr>
        </p:nvSpPr>
        <p:spPr>
          <a:xfrm>
            <a:off x="8220075" y="1660300"/>
            <a:ext cx="3492501" cy="4684937"/>
          </a:xfrm>
          <a:custGeom>
            <a:avLst/>
            <a:gdLst>
              <a:gd name="connsiteX0" fmla="*/ 430368 w 3492501"/>
              <a:gd name="connsiteY0" fmla="*/ 0 h 4684937"/>
              <a:gd name="connsiteX1" fmla="*/ 2723697 w 3492501"/>
              <a:gd name="connsiteY1" fmla="*/ 0 h 4684937"/>
              <a:gd name="connsiteX2" fmla="*/ 3265259 w 3492501"/>
              <a:gd name="connsiteY2" fmla="*/ 0 h 4684937"/>
              <a:gd name="connsiteX3" fmla="*/ 3492501 w 3492501"/>
              <a:gd name="connsiteY3" fmla="*/ 0 h 4684937"/>
              <a:gd name="connsiteX4" fmla="*/ 3492501 w 3492501"/>
              <a:gd name="connsiteY4" fmla="*/ 4684937 h 4684937"/>
              <a:gd name="connsiteX5" fmla="*/ 3265259 w 3492501"/>
              <a:gd name="connsiteY5" fmla="*/ 4684937 h 4684937"/>
              <a:gd name="connsiteX6" fmla="*/ 2723697 w 3492501"/>
              <a:gd name="connsiteY6" fmla="*/ 4684937 h 4684937"/>
              <a:gd name="connsiteX7" fmla="*/ 0 w 3492501"/>
              <a:gd name="connsiteY7" fmla="*/ 4684937 h 4684937"/>
              <a:gd name="connsiteX8" fmla="*/ 0 w 3492501"/>
              <a:gd name="connsiteY8" fmla="*/ 430369 h 4684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2501" h="4684937">
                <a:moveTo>
                  <a:pt x="430368" y="0"/>
                </a:moveTo>
                <a:lnTo>
                  <a:pt x="2723697" y="0"/>
                </a:lnTo>
                <a:lnTo>
                  <a:pt x="3265259" y="0"/>
                </a:lnTo>
                <a:lnTo>
                  <a:pt x="3492501" y="0"/>
                </a:lnTo>
                <a:lnTo>
                  <a:pt x="3492501" y="4684937"/>
                </a:lnTo>
                <a:lnTo>
                  <a:pt x="3265259" y="4684937"/>
                </a:lnTo>
                <a:lnTo>
                  <a:pt x="2723697" y="4684937"/>
                </a:lnTo>
                <a:lnTo>
                  <a:pt x="0" y="4684937"/>
                </a:lnTo>
                <a:lnTo>
                  <a:pt x="0" y="430369"/>
                </a:lnTo>
                <a:close/>
              </a:path>
            </a:pathLst>
          </a:custGeom>
          <a:solidFill>
            <a:schemeClr val="bg1">
              <a:alpha val="95000"/>
            </a:schemeClr>
          </a:solidFill>
        </p:spPr>
        <p:txBody>
          <a:bodyPr wrap="square" lIns="144000" tIns="504000" rIns="144000" bIns="144000">
            <a:noAutofit/>
          </a:bodyPr>
          <a:lstStyle>
            <a:lvl1pPr>
              <a:defRPr sz="2000" b="0" cap="all" baseline="0">
                <a:solidFill>
                  <a:schemeClr val="accent1"/>
                </a:solidFill>
              </a:defRPr>
            </a:lvl1pPr>
            <a:lvl2pPr>
              <a:defRPr sz="1800">
                <a:solidFill>
                  <a:schemeClr val="tx1"/>
                </a:solidFill>
              </a:defRPr>
            </a:lvl2pPr>
            <a:lvl3pPr>
              <a:buClr>
                <a:schemeClr val="accent1"/>
              </a:buClr>
              <a:defRPr sz="1800">
                <a:solidFill>
                  <a:schemeClr val="tx1"/>
                </a:solidFill>
              </a:defRPr>
            </a:lvl3pPr>
            <a:lvl4pPr>
              <a:buClr>
                <a:schemeClr val="accent1"/>
              </a:buClr>
              <a:defRPr sz="1800">
                <a:solidFill>
                  <a:schemeClr val="tx1"/>
                </a:solidFill>
              </a:defRPr>
            </a:lvl4pPr>
            <a:lvl5pPr>
              <a:buClr>
                <a:schemeClr val="accent1"/>
              </a:buClr>
              <a:defRPr sz="1800">
                <a:solidFill>
                  <a:schemeClr val="tx1"/>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5" name="Fußzeilenplatzhalter 4">
            <a:extLst>
              <a:ext uri="{FF2B5EF4-FFF2-40B4-BE49-F238E27FC236}">
                <a16:creationId xmlns:a16="http://schemas.microsoft.com/office/drawing/2014/main" id="{66D27993-0E23-B493-B11B-0D3FE282802C}"/>
              </a:ext>
            </a:extLst>
          </p:cNvPr>
          <p:cNvSpPr>
            <a:spLocks noGrp="1"/>
          </p:cNvSpPr>
          <p:nvPr>
            <p:ph type="ftr" sz="quarter" idx="11"/>
          </p:nvPr>
        </p:nvSpPr>
        <p:spPr>
          <a:xfrm>
            <a:off x="479424" y="6538168"/>
            <a:ext cx="6584950" cy="153888"/>
          </a:xfrm>
        </p:spPr>
        <p:txBody>
          <a:bodyPr/>
          <a:lstStyle>
            <a:lvl1pPr>
              <a:defRPr>
                <a:solidFill>
                  <a:schemeClr val="bg1"/>
                </a:solidFill>
              </a:defRPr>
            </a:lvl1pPr>
          </a:lstStyle>
          <a:p>
            <a:r>
              <a:rPr lang="en-US"/>
              <a:t>Titel der Präsentation</a:t>
            </a:r>
          </a:p>
        </p:txBody>
      </p:sp>
      <p:sp>
        <p:nvSpPr>
          <p:cNvPr id="2" name="Textplatzhalter 7">
            <a:extLst>
              <a:ext uri="{FF2B5EF4-FFF2-40B4-BE49-F238E27FC236}">
                <a16:creationId xmlns:a16="http://schemas.microsoft.com/office/drawing/2014/main" id="{DF6D5C9B-3CF4-BE7D-16EC-FC68737E048B}"/>
              </a:ext>
            </a:extLst>
          </p:cNvPr>
          <p:cNvSpPr>
            <a:spLocks noGrp="1"/>
          </p:cNvSpPr>
          <p:nvPr>
            <p:ph type="body" sz="quarter" idx="13" hasCustomPrompt="1"/>
          </p:nvPr>
        </p:nvSpPr>
        <p:spPr>
          <a:xfrm>
            <a:off x="479425" y="6191349"/>
            <a:ext cx="6584950" cy="153888"/>
          </a:xfrm>
        </p:spPr>
        <p:txBody>
          <a:bodyPr anchor="b">
            <a:noAutofit/>
          </a:bodyPr>
          <a:lstStyle>
            <a:lvl1pPr>
              <a:spcAft>
                <a:spcPts val="0"/>
              </a:spcAft>
              <a:defRPr sz="1000" b="0">
                <a:solidFill>
                  <a:schemeClr val="bg1"/>
                </a:solidFill>
              </a:defRPr>
            </a:lvl1pPr>
          </a:lstStyle>
          <a:p>
            <a:pPr lvl="0"/>
            <a:r>
              <a:rPr lang="de-DE"/>
              <a:t>Quelle</a:t>
            </a:r>
          </a:p>
        </p:txBody>
      </p:sp>
    </p:spTree>
    <p:extLst>
      <p:ext uri="{BB962C8B-B14F-4D97-AF65-F5344CB8AC3E}">
        <p14:creationId xmlns:p14="http://schemas.microsoft.com/office/powerpoint/2010/main" val="13045611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ld vollflächig ">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1AEB5DD3-2E14-C1F3-7553-86F79B374097}"/>
              </a:ext>
            </a:extLst>
          </p:cNvPr>
          <p:cNvSpPr>
            <a:spLocks noGrp="1"/>
          </p:cNvSpPr>
          <p:nvPr>
            <p:ph type="pic" sz="quarter" idx="16"/>
          </p:nvPr>
        </p:nvSpPr>
        <p:spPr>
          <a:xfrm>
            <a:off x="-1" y="-1"/>
            <a:ext cx="12192000" cy="6858000"/>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userDrawn="1">
            <p:ph type="sldNum" sz="quarter" idx="12"/>
          </p:nvPr>
        </p:nvSpPr>
        <p:spPr/>
        <p:txBody>
          <a:bodyPr/>
          <a:lstStyle>
            <a:lvl1pPr>
              <a:defRPr>
                <a:solidFill>
                  <a:schemeClr val="bg1"/>
                </a:solidFill>
              </a:defRPr>
            </a:lvl1pPr>
          </a:lstStyle>
          <a:p>
            <a:fld id="{525684D5-9281-462A-BB6C-ACADE9D50AA7}" type="slidenum">
              <a:rPr lang="en-US" smtClean="0"/>
              <a:pPr/>
              <a:t>‹Nr.›</a:t>
            </a:fld>
            <a:endParaRPr lang="en-US"/>
          </a:p>
        </p:txBody>
      </p:sp>
      <p:sp>
        <p:nvSpPr>
          <p:cNvPr id="3" name="Titel 1">
            <a:extLst>
              <a:ext uri="{FF2B5EF4-FFF2-40B4-BE49-F238E27FC236}">
                <a16:creationId xmlns:a16="http://schemas.microsoft.com/office/drawing/2014/main" id="{ADA3523D-3451-5B05-806B-2FEA641FCAA6}"/>
              </a:ext>
            </a:extLst>
          </p:cNvPr>
          <p:cNvSpPr>
            <a:spLocks noGrp="1"/>
          </p:cNvSpPr>
          <p:nvPr>
            <p:ph type="title"/>
          </p:nvPr>
        </p:nvSpPr>
        <p:spPr>
          <a:xfrm>
            <a:off x="479424" y="656693"/>
            <a:ext cx="11233150" cy="369332"/>
          </a:xfrm>
        </p:spPr>
        <p:txBody>
          <a:bodyPr/>
          <a:lstStyle>
            <a:lvl1pPr>
              <a:defRPr>
                <a:solidFill>
                  <a:schemeClr val="bg1"/>
                </a:solidFill>
              </a:defRPr>
            </a:lvl1pPr>
          </a:lstStyle>
          <a:p>
            <a:r>
              <a:rPr lang="de-DE"/>
              <a:t>Mastertitelformat bearbeiten</a:t>
            </a:r>
            <a:endParaRPr lang="en-US"/>
          </a:p>
        </p:txBody>
      </p:sp>
      <p:sp>
        <p:nvSpPr>
          <p:cNvPr id="15" name="Fußzeilenplatzhalter 4">
            <a:extLst>
              <a:ext uri="{FF2B5EF4-FFF2-40B4-BE49-F238E27FC236}">
                <a16:creationId xmlns:a16="http://schemas.microsoft.com/office/drawing/2014/main" id="{66D27993-0E23-B493-B11B-0D3FE282802C}"/>
              </a:ext>
            </a:extLst>
          </p:cNvPr>
          <p:cNvSpPr>
            <a:spLocks noGrp="1"/>
          </p:cNvSpPr>
          <p:nvPr>
            <p:ph type="ftr" sz="quarter" idx="11"/>
          </p:nvPr>
        </p:nvSpPr>
        <p:spPr>
          <a:xfrm>
            <a:off x="479425" y="6538168"/>
            <a:ext cx="6584950" cy="153888"/>
          </a:xfrm>
        </p:spPr>
        <p:txBody>
          <a:bodyPr/>
          <a:lstStyle>
            <a:lvl1pPr>
              <a:defRPr>
                <a:solidFill>
                  <a:schemeClr val="bg1"/>
                </a:solidFill>
              </a:defRPr>
            </a:lvl1pPr>
          </a:lstStyle>
          <a:p>
            <a:r>
              <a:rPr lang="en-US"/>
              <a:t>Titel der Präsentation</a:t>
            </a:r>
          </a:p>
        </p:txBody>
      </p:sp>
      <p:sp>
        <p:nvSpPr>
          <p:cNvPr id="2" name="Textplatzhalter 7">
            <a:extLst>
              <a:ext uri="{FF2B5EF4-FFF2-40B4-BE49-F238E27FC236}">
                <a16:creationId xmlns:a16="http://schemas.microsoft.com/office/drawing/2014/main" id="{0D3F27C7-4004-703A-5B5D-211DE00C94D5}"/>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solidFill>
                  <a:schemeClr val="bg1"/>
                </a:solidFill>
              </a:defRPr>
            </a:lvl1pPr>
          </a:lstStyle>
          <a:p>
            <a:pPr lvl="0"/>
            <a:r>
              <a:rPr lang="de-DE"/>
              <a:t>Quelle</a:t>
            </a:r>
          </a:p>
        </p:txBody>
      </p:sp>
      <p:sp>
        <p:nvSpPr>
          <p:cNvPr id="7" name="Bildplatzhalter 14">
            <a:extLst>
              <a:ext uri="{FF2B5EF4-FFF2-40B4-BE49-F238E27FC236}">
                <a16:creationId xmlns:a16="http://schemas.microsoft.com/office/drawing/2014/main" id="{2EB00B16-47F1-6930-7F9A-80A79C2E7943}"/>
              </a:ext>
            </a:extLst>
          </p:cNvPr>
          <p:cNvSpPr>
            <a:spLocks noGrp="1"/>
          </p:cNvSpPr>
          <p:nvPr>
            <p:ph type="pic" sz="quarter" idx="17" hasCustomPrompt="1"/>
          </p:nvPr>
        </p:nvSpPr>
        <p:spPr>
          <a:xfrm>
            <a:off x="230508" y="224264"/>
            <a:ext cx="724374" cy="206768"/>
          </a:xfrm>
          <a:blipFill>
            <a:blip>
              <a:extLst>
                <a:ext uri="{96DAC541-7B7A-43D3-8B79-37D633B846F1}">
                  <asvg:svgBlip xmlns:asvg="http://schemas.microsoft.com/office/drawing/2016/SVG/main" r:embed="rId2"/>
                </a:ext>
              </a:extLst>
            </a:blip>
            <a:stretch>
              <a:fillRect/>
            </a:stretch>
          </a:blipFill>
        </p:spPr>
        <p:txBody>
          <a:bodyPr/>
          <a:lstStyle>
            <a:lvl1pPr>
              <a:defRPr sz="100">
                <a:solidFill>
                  <a:schemeClr val="tx1">
                    <a:alpha val="0"/>
                  </a:schemeClr>
                </a:solidFill>
              </a:defRPr>
            </a:lvl1pPr>
          </a:lstStyle>
          <a:p>
            <a:r>
              <a:rPr lang="de-DE"/>
              <a:t>.</a:t>
            </a:r>
          </a:p>
        </p:txBody>
      </p:sp>
    </p:spTree>
    <p:extLst>
      <p:ext uri="{BB962C8B-B14F-4D97-AF65-F5344CB8AC3E}">
        <p14:creationId xmlns:p14="http://schemas.microsoft.com/office/powerpoint/2010/main" val="2517924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Zwei Bilder / zwei Inhalte">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22" name="Textplatzhalter 21">
            <a:extLst>
              <a:ext uri="{FF2B5EF4-FFF2-40B4-BE49-F238E27FC236}">
                <a16:creationId xmlns:a16="http://schemas.microsoft.com/office/drawing/2014/main" id="{CD2CB9E5-2CA5-866A-C16A-71B4F5DE96FE}"/>
              </a:ext>
            </a:extLst>
          </p:cNvPr>
          <p:cNvSpPr>
            <a:spLocks noGrp="1"/>
          </p:cNvSpPr>
          <p:nvPr>
            <p:ph type="body" sz="quarter" idx="19"/>
          </p:nvPr>
        </p:nvSpPr>
        <p:spPr>
          <a:xfrm>
            <a:off x="479425" y="4305298"/>
            <a:ext cx="5436575"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8" name="Bildplatzhalter 6">
            <a:extLst>
              <a:ext uri="{FF2B5EF4-FFF2-40B4-BE49-F238E27FC236}">
                <a16:creationId xmlns:a16="http://schemas.microsoft.com/office/drawing/2014/main" id="{19668150-8710-96AE-1CDC-FA0E586F9B89}"/>
              </a:ext>
            </a:extLst>
          </p:cNvPr>
          <p:cNvSpPr>
            <a:spLocks noGrp="1"/>
          </p:cNvSpPr>
          <p:nvPr>
            <p:ph type="pic" sz="quarter" idx="16"/>
          </p:nvPr>
        </p:nvSpPr>
        <p:spPr>
          <a:xfrm>
            <a:off x="479425" y="1341439"/>
            <a:ext cx="5436575"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19" name="Bildplatzhalter 6">
            <a:extLst>
              <a:ext uri="{FF2B5EF4-FFF2-40B4-BE49-F238E27FC236}">
                <a16:creationId xmlns:a16="http://schemas.microsoft.com/office/drawing/2014/main" id="{B93307B8-588F-06E0-056E-353C97F05971}"/>
              </a:ext>
            </a:extLst>
          </p:cNvPr>
          <p:cNvSpPr>
            <a:spLocks noGrp="1"/>
          </p:cNvSpPr>
          <p:nvPr>
            <p:ph type="pic" sz="quarter" idx="17"/>
          </p:nvPr>
        </p:nvSpPr>
        <p:spPr>
          <a:xfrm>
            <a:off x="6275999" y="1341439"/>
            <a:ext cx="5436575"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3" name="Textplatzhalter 21">
            <a:extLst>
              <a:ext uri="{FF2B5EF4-FFF2-40B4-BE49-F238E27FC236}">
                <a16:creationId xmlns:a16="http://schemas.microsoft.com/office/drawing/2014/main" id="{1B03AED6-B8B0-BA10-9D99-6E4204E1166B}"/>
              </a:ext>
            </a:extLst>
          </p:cNvPr>
          <p:cNvSpPr>
            <a:spLocks noGrp="1"/>
          </p:cNvSpPr>
          <p:nvPr>
            <p:ph type="body" sz="quarter" idx="20"/>
          </p:nvPr>
        </p:nvSpPr>
        <p:spPr>
          <a:xfrm>
            <a:off x="6275999" y="4305298"/>
            <a:ext cx="5436575"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platzhalter 7">
            <a:extLst>
              <a:ext uri="{FF2B5EF4-FFF2-40B4-BE49-F238E27FC236}">
                <a16:creationId xmlns:a16="http://schemas.microsoft.com/office/drawing/2014/main" id="{8056B2B4-EE54-24DE-FA6E-D26DA5AD940B}"/>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1472814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rei Bilder / drei Inhalte">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DF931166-2BF2-C14E-93C9-F4E9E554ADBE}"/>
              </a:ext>
            </a:extLst>
          </p:cNvPr>
          <p:cNvGrpSpPr/>
          <p:nvPr userDrawn="1"/>
        </p:nvGrpSpPr>
        <p:grpSpPr>
          <a:xfrm flipH="1">
            <a:off x="5333999" y="0"/>
            <a:ext cx="6858001" cy="6858000"/>
            <a:chOff x="0" y="0"/>
            <a:chExt cx="6858001" cy="6858000"/>
          </a:xfrm>
        </p:grpSpPr>
        <p:grpSp>
          <p:nvGrpSpPr>
            <p:cNvPr id="7" name="Gruppieren 6">
              <a:extLst>
                <a:ext uri="{FF2B5EF4-FFF2-40B4-BE49-F238E27FC236}">
                  <a16:creationId xmlns:a16="http://schemas.microsoft.com/office/drawing/2014/main" id="{B0FC58A5-A412-C76A-28EA-6C81D6819745}"/>
                </a:ext>
              </a:extLst>
            </p:cNvPr>
            <p:cNvGrpSpPr/>
            <p:nvPr userDrawn="1"/>
          </p:nvGrpSpPr>
          <p:grpSpPr>
            <a:xfrm flipH="1">
              <a:off x="0" y="0"/>
              <a:ext cx="6858000" cy="6858000"/>
              <a:chOff x="6887688" y="0"/>
              <a:chExt cx="5304312" cy="5304312"/>
            </a:xfrm>
          </p:grpSpPr>
          <p:sp>
            <p:nvSpPr>
              <p:cNvPr id="10" name="Freihandform: Form 9">
                <a:extLst>
                  <a:ext uri="{FF2B5EF4-FFF2-40B4-BE49-F238E27FC236}">
                    <a16:creationId xmlns:a16="http://schemas.microsoft.com/office/drawing/2014/main" id="{2489D8F3-F96C-0F72-E6BB-EEE16EEB6A4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7890D5B-E1FC-72FD-CA1C-74BBD19699AA}"/>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A1D274F9-5BA3-2349-192B-3BBDA86FF714}"/>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8379D30-9A8C-4ACA-FA7F-F1CA8DCD1FA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CB10EEED-3764-4DBB-5368-DA9AAAA8E193}"/>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9A2AEC1F-5F44-1F38-4690-FEDA53496343}"/>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bg1"/>
                  </a:gs>
                  <a:gs pos="74000">
                    <a:schemeClr val="bg2">
                      <a:lumMod val="90000"/>
                      <a:alpha val="24000"/>
                    </a:schemeClr>
                  </a:gs>
                  <a:gs pos="100000">
                    <a:schemeClr val="bg2">
                      <a:alpha val="0"/>
                    </a:schemeClr>
                  </a:gs>
                </a:gsLst>
                <a:lin ang="5400000" scaled="1"/>
              </a:gradFill>
              <a:ln w="0" cap="flat">
                <a:noFill/>
                <a:prstDash val="solid"/>
                <a:miter/>
              </a:ln>
            </p:spPr>
            <p:txBody>
              <a:bodyPr rtlCol="0" anchor="ctr"/>
              <a:lstStyle/>
              <a:p>
                <a:endParaRPr lang="de-DE"/>
              </a:p>
            </p:txBody>
          </p:sp>
        </p:grpSp>
        <p:sp>
          <p:nvSpPr>
            <p:cNvPr id="9" name="Rechteck 8">
              <a:extLst>
                <a:ext uri="{FF2B5EF4-FFF2-40B4-BE49-F238E27FC236}">
                  <a16:creationId xmlns:a16="http://schemas.microsoft.com/office/drawing/2014/main" id="{6833305E-05F3-1154-43D8-134D64C02088}"/>
                </a:ext>
              </a:extLst>
            </p:cNvPr>
            <p:cNvSpPr/>
            <p:nvPr userDrawn="1"/>
          </p:nvSpPr>
          <p:spPr>
            <a:xfrm rot="5400000">
              <a:off x="1" y="0"/>
              <a:ext cx="6858000" cy="6858000"/>
            </a:xfrm>
            <a:prstGeom prst="rect">
              <a:avLst/>
            </a:prstGeom>
            <a:gradFill>
              <a:gsLst>
                <a:gs pos="0">
                  <a:schemeClr val="bg1"/>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e-DE" sz="1400"/>
            </a:p>
          </p:txBody>
        </p:sp>
      </p:grpSp>
      <p:sp>
        <p:nvSpPr>
          <p:cNvPr id="2" name="Titel 1">
            <a:extLst>
              <a:ext uri="{FF2B5EF4-FFF2-40B4-BE49-F238E27FC236}">
                <a16:creationId xmlns:a16="http://schemas.microsoft.com/office/drawing/2014/main" id="{686F9BD5-3BAF-CD69-6A83-C16F74340A50}"/>
              </a:ext>
            </a:extLst>
          </p:cNvPr>
          <p:cNvSpPr>
            <a:spLocks noGrp="1"/>
          </p:cNvSpPr>
          <p:nvPr>
            <p:ph type="title"/>
          </p:nvPr>
        </p:nvSpPr>
        <p:spPr/>
        <p:txBody>
          <a:bodyPr/>
          <a:lstStyle/>
          <a:p>
            <a:r>
              <a:rPr lang="de-DE"/>
              <a:t>Mastertitelformat bearbeiten</a:t>
            </a:r>
            <a:endParaRPr lang="en-US"/>
          </a:p>
        </p:txBody>
      </p:sp>
      <p:sp>
        <p:nvSpPr>
          <p:cNvPr id="22" name="Textplatzhalter 21">
            <a:extLst>
              <a:ext uri="{FF2B5EF4-FFF2-40B4-BE49-F238E27FC236}">
                <a16:creationId xmlns:a16="http://schemas.microsoft.com/office/drawing/2014/main" id="{CD2CB9E5-2CA5-866A-C16A-71B4F5DE96FE}"/>
              </a:ext>
            </a:extLst>
          </p:cNvPr>
          <p:cNvSpPr>
            <a:spLocks noGrp="1"/>
          </p:cNvSpPr>
          <p:nvPr>
            <p:ph type="body" sz="quarter" idx="19"/>
          </p:nvPr>
        </p:nvSpPr>
        <p:spPr>
          <a:xfrm>
            <a:off x="479425" y="4305298"/>
            <a:ext cx="3504383"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81393868-56CD-9023-426F-FEBE971D60F2}"/>
              </a:ext>
            </a:extLst>
          </p:cNvPr>
          <p:cNvSpPr>
            <a:spLocks noGrp="1"/>
          </p:cNvSpPr>
          <p:nvPr>
            <p:ph type="ftr" sz="quarter" idx="11"/>
          </p:nvPr>
        </p:nvSpPr>
        <p:spPr/>
        <p:txBody>
          <a:bodyPr/>
          <a:lstStyle/>
          <a:p>
            <a:r>
              <a:rPr lang="en-US"/>
              <a:t>Titel der Präsentation</a:t>
            </a:r>
          </a:p>
        </p:txBody>
      </p:sp>
      <p:sp>
        <p:nvSpPr>
          <p:cNvPr id="6" name="Foliennummernplatzhalter 5">
            <a:extLst>
              <a:ext uri="{FF2B5EF4-FFF2-40B4-BE49-F238E27FC236}">
                <a16:creationId xmlns:a16="http://schemas.microsoft.com/office/drawing/2014/main" id="{2555D1F6-6C18-26EC-3F78-3F765510FFAD}"/>
              </a:ext>
            </a:extLst>
          </p:cNvPr>
          <p:cNvSpPr>
            <a:spLocks noGrp="1"/>
          </p:cNvSpPr>
          <p:nvPr>
            <p:ph type="sldNum" sz="quarter" idx="12"/>
          </p:nvPr>
        </p:nvSpPr>
        <p:spPr/>
        <p:txBody>
          <a:bodyPr/>
          <a:lstStyle/>
          <a:p>
            <a:fld id="{525684D5-9281-462A-BB6C-ACADE9D50AA7}" type="slidenum">
              <a:rPr lang="en-US" smtClean="0"/>
              <a:t>‹Nr.›</a:t>
            </a:fld>
            <a:endParaRPr lang="en-US"/>
          </a:p>
        </p:txBody>
      </p:sp>
      <p:sp>
        <p:nvSpPr>
          <p:cNvPr id="18" name="Bildplatzhalter 6">
            <a:extLst>
              <a:ext uri="{FF2B5EF4-FFF2-40B4-BE49-F238E27FC236}">
                <a16:creationId xmlns:a16="http://schemas.microsoft.com/office/drawing/2014/main" id="{19668150-8710-96AE-1CDC-FA0E586F9B89}"/>
              </a:ext>
            </a:extLst>
          </p:cNvPr>
          <p:cNvSpPr>
            <a:spLocks noGrp="1"/>
          </p:cNvSpPr>
          <p:nvPr>
            <p:ph type="pic" sz="quarter" idx="16"/>
          </p:nvPr>
        </p:nvSpPr>
        <p:spPr>
          <a:xfrm>
            <a:off x="479425" y="1341439"/>
            <a:ext cx="3504383"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19" name="Bildplatzhalter 6">
            <a:extLst>
              <a:ext uri="{FF2B5EF4-FFF2-40B4-BE49-F238E27FC236}">
                <a16:creationId xmlns:a16="http://schemas.microsoft.com/office/drawing/2014/main" id="{B93307B8-588F-06E0-056E-353C97F05971}"/>
              </a:ext>
            </a:extLst>
          </p:cNvPr>
          <p:cNvSpPr>
            <a:spLocks noGrp="1"/>
          </p:cNvSpPr>
          <p:nvPr>
            <p:ph type="pic" sz="quarter" idx="17"/>
          </p:nvPr>
        </p:nvSpPr>
        <p:spPr>
          <a:xfrm>
            <a:off x="4343809" y="1341439"/>
            <a:ext cx="3504383"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0" name="Bildplatzhalter 6">
            <a:extLst>
              <a:ext uri="{FF2B5EF4-FFF2-40B4-BE49-F238E27FC236}">
                <a16:creationId xmlns:a16="http://schemas.microsoft.com/office/drawing/2014/main" id="{9700B0CA-9131-AFC0-2F39-40082C75F41A}"/>
              </a:ext>
            </a:extLst>
          </p:cNvPr>
          <p:cNvSpPr>
            <a:spLocks noGrp="1"/>
          </p:cNvSpPr>
          <p:nvPr>
            <p:ph type="pic" sz="quarter" idx="18"/>
          </p:nvPr>
        </p:nvSpPr>
        <p:spPr>
          <a:xfrm>
            <a:off x="8208193" y="1341439"/>
            <a:ext cx="3504383" cy="2760661"/>
          </a:xfrm>
          <a:prstGeom prst="rect">
            <a:avLst/>
          </a:prstGeom>
          <a:solidFill>
            <a:schemeClr val="bg2"/>
          </a:solidFill>
        </p:spPr>
        <p:txBody>
          <a:bodyPr wrap="square" anchor="ctr">
            <a:noAutofit/>
          </a:bodyPr>
          <a:lstStyle>
            <a:lvl1pPr algn="ctr">
              <a:lnSpc>
                <a:spcPct val="600000"/>
              </a:lnSpc>
              <a:defRPr/>
            </a:lvl1pPr>
          </a:lstStyle>
          <a:p>
            <a:r>
              <a:rPr lang="de-DE"/>
              <a:t>Bild durch Klicken auf Symbol hinzufügen</a:t>
            </a:r>
          </a:p>
        </p:txBody>
      </p:sp>
      <p:sp>
        <p:nvSpPr>
          <p:cNvPr id="23" name="Textplatzhalter 21">
            <a:extLst>
              <a:ext uri="{FF2B5EF4-FFF2-40B4-BE49-F238E27FC236}">
                <a16:creationId xmlns:a16="http://schemas.microsoft.com/office/drawing/2014/main" id="{1B03AED6-B8B0-BA10-9D99-6E4204E1166B}"/>
              </a:ext>
            </a:extLst>
          </p:cNvPr>
          <p:cNvSpPr>
            <a:spLocks noGrp="1"/>
          </p:cNvSpPr>
          <p:nvPr>
            <p:ph type="body" sz="quarter" idx="20"/>
          </p:nvPr>
        </p:nvSpPr>
        <p:spPr>
          <a:xfrm>
            <a:off x="4343809" y="4305298"/>
            <a:ext cx="3504383"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4" name="Textplatzhalter 21">
            <a:extLst>
              <a:ext uri="{FF2B5EF4-FFF2-40B4-BE49-F238E27FC236}">
                <a16:creationId xmlns:a16="http://schemas.microsoft.com/office/drawing/2014/main" id="{050B517F-CAB9-1F9D-78E6-61FED7DA69D5}"/>
              </a:ext>
            </a:extLst>
          </p:cNvPr>
          <p:cNvSpPr>
            <a:spLocks noGrp="1"/>
          </p:cNvSpPr>
          <p:nvPr>
            <p:ph type="body" sz="quarter" idx="21"/>
          </p:nvPr>
        </p:nvSpPr>
        <p:spPr>
          <a:xfrm>
            <a:off x="8208194" y="4305298"/>
            <a:ext cx="3504383" cy="20399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platzhalter 7">
            <a:extLst>
              <a:ext uri="{FF2B5EF4-FFF2-40B4-BE49-F238E27FC236}">
                <a16:creationId xmlns:a16="http://schemas.microsoft.com/office/drawing/2014/main" id="{61B3D9D4-C6E3-310A-4B88-8B9D5706F732}"/>
              </a:ext>
            </a:extLst>
          </p:cNvPr>
          <p:cNvSpPr>
            <a:spLocks noGrp="1"/>
          </p:cNvSpPr>
          <p:nvPr>
            <p:ph type="body" sz="quarter" idx="13" hasCustomPrompt="1"/>
          </p:nvPr>
        </p:nvSpPr>
        <p:spPr>
          <a:xfrm>
            <a:off x="479425" y="6191349"/>
            <a:ext cx="11233150" cy="153888"/>
          </a:xfrm>
        </p:spPr>
        <p:txBody>
          <a:bodyPr anchor="b">
            <a:noAutofit/>
          </a:bodyPr>
          <a:lstStyle>
            <a:lvl1pPr>
              <a:spcAft>
                <a:spcPts val="0"/>
              </a:spcAft>
              <a:defRPr sz="1000" b="0"/>
            </a:lvl1pPr>
          </a:lstStyle>
          <a:p>
            <a:pPr lvl="0"/>
            <a:r>
              <a:rPr lang="de-DE"/>
              <a:t>Quelle</a:t>
            </a:r>
          </a:p>
        </p:txBody>
      </p:sp>
    </p:spTree>
    <p:extLst>
      <p:ext uri="{BB962C8B-B14F-4D97-AF65-F5344CB8AC3E}">
        <p14:creationId xmlns:p14="http://schemas.microsoft.com/office/powerpoint/2010/main" val="38768139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ontakt ">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CB9ACCA-5351-603E-9770-EAA90B2AD7FD}"/>
              </a:ext>
            </a:extLst>
          </p:cNvPr>
          <p:cNvGraphicFramePr>
            <a:graphicFrameLocks noChangeAspect="1"/>
          </p:cNvGraphicFramePr>
          <p:nvPr userDrawn="1">
            <p:custDataLst>
              <p:tags r:id="rId1"/>
            </p:custDataLst>
            <p:extLst>
              <p:ext uri="{D42A27DB-BD31-4B8C-83A1-F6EECF244321}">
                <p14:modId xmlns:p14="http://schemas.microsoft.com/office/powerpoint/2010/main" val="9475848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92" imgH="591" progId="TCLayout.ActiveDocument.1">
                  <p:embed/>
                </p:oleObj>
              </mc:Choice>
              <mc:Fallback>
                <p:oleObj name="think-cell Folie" r:id="rId3" imgW="592" imgH="591" progId="TCLayout.ActiveDocument.1">
                  <p:embed/>
                  <p:pic>
                    <p:nvPicPr>
                      <p:cNvPr id="3" name="think-cell data - do not delete" hidden="1">
                        <a:extLst>
                          <a:ext uri="{FF2B5EF4-FFF2-40B4-BE49-F238E27FC236}">
                            <a16:creationId xmlns:a16="http://schemas.microsoft.com/office/drawing/2014/main" id="{ECB9ACCA-5351-603E-9770-EAA90B2AD7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5" name="Freihandform: Form 34">
            <a:extLst>
              <a:ext uri="{FF2B5EF4-FFF2-40B4-BE49-F238E27FC236}">
                <a16:creationId xmlns:a16="http://schemas.microsoft.com/office/drawing/2014/main" id="{0B7CDB64-13B3-E268-6C5A-BADFB0EE6539}"/>
              </a:ext>
            </a:extLst>
          </p:cNvPr>
          <p:cNvSpPr/>
          <p:nvPr userDrawn="1"/>
        </p:nvSpPr>
        <p:spPr>
          <a:xfrm flipV="1">
            <a:off x="0" y="3824288"/>
            <a:ext cx="12192000" cy="3033712"/>
          </a:xfrm>
          <a:custGeom>
            <a:avLst/>
            <a:gdLst>
              <a:gd name="connsiteX0" fmla="*/ 0 w 12192000"/>
              <a:gd name="connsiteY0" fmla="*/ 4572003 h 4572003"/>
              <a:gd name="connsiteX1" fmla="*/ 12192000 w 12192000"/>
              <a:gd name="connsiteY1" fmla="*/ 4572003 h 4572003"/>
              <a:gd name="connsiteX2" fmla="*/ 12192000 w 12192000"/>
              <a:gd name="connsiteY2" fmla="*/ 3412818 h 4572003"/>
              <a:gd name="connsiteX3" fmla="*/ 12192000 w 12192000"/>
              <a:gd name="connsiteY3" fmla="*/ 3312887 h 4572003"/>
              <a:gd name="connsiteX4" fmla="*/ 12192000 w 12192000"/>
              <a:gd name="connsiteY4" fmla="*/ 2286001 h 4572003"/>
              <a:gd name="connsiteX5" fmla="*/ 12192000 w 12192000"/>
              <a:gd name="connsiteY5" fmla="*/ 2053771 h 4572003"/>
              <a:gd name="connsiteX6" fmla="*/ 12192000 w 12192000"/>
              <a:gd name="connsiteY6" fmla="*/ 1233715 h 4572003"/>
              <a:gd name="connsiteX7" fmla="*/ 12192000 w 12192000"/>
              <a:gd name="connsiteY7" fmla="*/ 1143000 h 4572003"/>
              <a:gd name="connsiteX8" fmla="*/ 12192000 w 12192000"/>
              <a:gd name="connsiteY8" fmla="*/ 0 h 4572003"/>
              <a:gd name="connsiteX9" fmla="*/ 0 w 12192000"/>
              <a:gd name="connsiteY9" fmla="*/ 0 h 4572003"/>
              <a:gd name="connsiteX10" fmla="*/ 0 w 12192000"/>
              <a:gd name="connsiteY10" fmla="*/ 1143000 h 4572003"/>
              <a:gd name="connsiteX11" fmla="*/ 0 w 12192000"/>
              <a:gd name="connsiteY11" fmla="*/ 1233715 h 4572003"/>
              <a:gd name="connsiteX12" fmla="*/ 0 w 12192000"/>
              <a:gd name="connsiteY12" fmla="*/ 2053771 h 4572003"/>
              <a:gd name="connsiteX13" fmla="*/ 0 w 12192000"/>
              <a:gd name="connsiteY13" fmla="*/ 2286001 h 4572003"/>
              <a:gd name="connsiteX14" fmla="*/ 0 w 12192000"/>
              <a:gd name="connsiteY14" fmla="*/ 3312887 h 4572003"/>
              <a:gd name="connsiteX15" fmla="*/ 0 w 12192000"/>
              <a:gd name="connsiteY15" fmla="*/ 3412818 h 457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0" h="4572003">
                <a:moveTo>
                  <a:pt x="0" y="4572003"/>
                </a:moveTo>
                <a:lnTo>
                  <a:pt x="12192000" y="4572003"/>
                </a:lnTo>
                <a:lnTo>
                  <a:pt x="12192000" y="3412818"/>
                </a:lnTo>
                <a:lnTo>
                  <a:pt x="12192000" y="3312887"/>
                </a:lnTo>
                <a:lnTo>
                  <a:pt x="12192000" y="2286001"/>
                </a:lnTo>
                <a:lnTo>
                  <a:pt x="12192000" y="2053771"/>
                </a:lnTo>
                <a:lnTo>
                  <a:pt x="12192000" y="1233715"/>
                </a:lnTo>
                <a:lnTo>
                  <a:pt x="12192000" y="1143000"/>
                </a:lnTo>
                <a:lnTo>
                  <a:pt x="12192000" y="0"/>
                </a:lnTo>
                <a:lnTo>
                  <a:pt x="0" y="0"/>
                </a:lnTo>
                <a:lnTo>
                  <a:pt x="0" y="1143000"/>
                </a:lnTo>
                <a:lnTo>
                  <a:pt x="0" y="1233715"/>
                </a:lnTo>
                <a:lnTo>
                  <a:pt x="0" y="2053771"/>
                </a:lnTo>
                <a:lnTo>
                  <a:pt x="0" y="2286001"/>
                </a:lnTo>
                <a:lnTo>
                  <a:pt x="0" y="3312887"/>
                </a:lnTo>
                <a:lnTo>
                  <a:pt x="0" y="3412818"/>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algn="ctr"/>
            <a:endParaRPr lang="de-DE" sz="1400"/>
          </a:p>
        </p:txBody>
      </p:sp>
      <p:grpSp>
        <p:nvGrpSpPr>
          <p:cNvPr id="5" name="Gruppieren 4">
            <a:extLst>
              <a:ext uri="{FF2B5EF4-FFF2-40B4-BE49-F238E27FC236}">
                <a16:creationId xmlns:a16="http://schemas.microsoft.com/office/drawing/2014/main" id="{FFC6B1C6-CF56-8467-5BE9-1809F18C5A11}"/>
              </a:ext>
            </a:extLst>
          </p:cNvPr>
          <p:cNvGrpSpPr>
            <a:grpSpLocks noChangeAspect="1"/>
          </p:cNvGrpSpPr>
          <p:nvPr userDrawn="1"/>
        </p:nvGrpSpPr>
        <p:grpSpPr>
          <a:xfrm>
            <a:off x="8107346" y="2773345"/>
            <a:ext cx="4084655" cy="4084655"/>
            <a:chOff x="6887688" y="0"/>
            <a:chExt cx="5304312" cy="5304312"/>
          </a:xfrm>
        </p:grpSpPr>
        <p:sp>
          <p:nvSpPr>
            <p:cNvPr id="6" name="Freihandform: Form 5">
              <a:extLst>
                <a:ext uri="{FF2B5EF4-FFF2-40B4-BE49-F238E27FC236}">
                  <a16:creationId xmlns:a16="http://schemas.microsoft.com/office/drawing/2014/main" id="{8640E5EE-FEEE-F7A1-EE5D-E1E79A551B38}"/>
                </a:ext>
              </a:extLst>
            </p:cNvPr>
            <p:cNvSpPr/>
            <p:nvPr/>
          </p:nvSpPr>
          <p:spPr>
            <a:xfrm>
              <a:off x="10066815" y="2462468"/>
              <a:ext cx="1594240" cy="2840910"/>
            </a:xfrm>
            <a:custGeom>
              <a:avLst/>
              <a:gdLst>
                <a:gd name="connsiteX0" fmla="*/ 306284 w 459224"/>
                <a:gd name="connsiteY0" fmla="*/ 0 h 818330"/>
                <a:gd name="connsiteX1" fmla="*/ 0 w 459224"/>
                <a:gd name="connsiteY1" fmla="*/ 235811 h 818330"/>
                <a:gd name="connsiteX2" fmla="*/ 459089 w 459224"/>
                <a:gd name="connsiteY2" fmla="*/ 818330 h 818330"/>
                <a:gd name="connsiteX3" fmla="*/ 459224 w 459224"/>
                <a:gd name="connsiteY3" fmla="*/ 803373 h 818330"/>
                <a:gd name="connsiteX4" fmla="*/ 306150 w 459224"/>
                <a:gd name="connsiteY4" fmla="*/ 0 h 818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9224" h="818330">
                  <a:moveTo>
                    <a:pt x="306284" y="0"/>
                  </a:moveTo>
                  <a:cubicBezTo>
                    <a:pt x="211825" y="87183"/>
                    <a:pt x="109281" y="166145"/>
                    <a:pt x="0" y="235811"/>
                  </a:cubicBezTo>
                  <a:cubicBezTo>
                    <a:pt x="201180" y="384034"/>
                    <a:pt x="360992" y="585080"/>
                    <a:pt x="459089" y="818330"/>
                  </a:cubicBezTo>
                  <a:cubicBezTo>
                    <a:pt x="459089" y="813344"/>
                    <a:pt x="459224" y="808359"/>
                    <a:pt x="459224" y="803373"/>
                  </a:cubicBezTo>
                  <a:cubicBezTo>
                    <a:pt x="459224" y="519592"/>
                    <a:pt x="404920" y="248612"/>
                    <a:pt x="306150"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sp>
          <p:nvSpPr>
            <p:cNvPr id="7" name="Freihandform: Form 6">
              <a:extLst>
                <a:ext uri="{FF2B5EF4-FFF2-40B4-BE49-F238E27FC236}">
                  <a16:creationId xmlns:a16="http://schemas.microsoft.com/office/drawing/2014/main" id="{F49F9DE3-1A44-ADA1-AB82-E3424265E79E}"/>
                </a:ext>
              </a:extLst>
            </p:cNvPr>
            <p:cNvSpPr/>
            <p:nvPr/>
          </p:nvSpPr>
          <p:spPr>
            <a:xfrm>
              <a:off x="9539611" y="0"/>
              <a:ext cx="2652389" cy="2461996"/>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9" name="Freihandform: Form 8">
              <a:extLst>
                <a:ext uri="{FF2B5EF4-FFF2-40B4-BE49-F238E27FC236}">
                  <a16:creationId xmlns:a16="http://schemas.microsoft.com/office/drawing/2014/main" id="{907A2639-2C63-DCB1-C724-7B9BE56C67E7}"/>
                </a:ext>
              </a:extLst>
            </p:cNvPr>
            <p:cNvSpPr/>
            <p:nvPr/>
          </p:nvSpPr>
          <p:spPr>
            <a:xfrm>
              <a:off x="8306039" y="469"/>
              <a:ext cx="2823601" cy="3280636"/>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1" name="Freihandform: Form 10">
              <a:extLst>
                <a:ext uri="{FF2B5EF4-FFF2-40B4-BE49-F238E27FC236}">
                  <a16:creationId xmlns:a16="http://schemas.microsoft.com/office/drawing/2014/main" id="{EEB93AA3-CAD6-802C-5EE5-14EC739BB16A}"/>
                </a:ext>
              </a:extLst>
            </p:cNvPr>
            <p:cNvSpPr/>
            <p:nvPr/>
          </p:nvSpPr>
          <p:spPr>
            <a:xfrm>
              <a:off x="11130109" y="1245733"/>
              <a:ext cx="1061888" cy="4058575"/>
            </a:xfrm>
            <a:custGeom>
              <a:avLst/>
              <a:gdLst>
                <a:gd name="connsiteX0" fmla="*/ 0 w 305879"/>
                <a:gd name="connsiteY0" fmla="*/ 350482 h 1169081"/>
                <a:gd name="connsiteX1" fmla="*/ 153075 w 305879"/>
                <a:gd name="connsiteY1" fmla="*/ 1153855 h 1169081"/>
                <a:gd name="connsiteX2" fmla="*/ 152940 w 305879"/>
                <a:gd name="connsiteY2" fmla="*/ 1169082 h 1169081"/>
                <a:gd name="connsiteX3" fmla="*/ 305880 w 305879"/>
                <a:gd name="connsiteY3" fmla="*/ 1169082 h 1169081"/>
                <a:gd name="connsiteX4" fmla="*/ 305880 w 305879"/>
                <a:gd name="connsiteY4" fmla="*/ 0 h 1169081"/>
                <a:gd name="connsiteX5" fmla="*/ 0 w 305879"/>
                <a:gd name="connsiteY5" fmla="*/ 350617 h 116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5879" h="1169081">
                  <a:moveTo>
                    <a:pt x="0" y="350482"/>
                  </a:moveTo>
                  <a:cubicBezTo>
                    <a:pt x="98771" y="599094"/>
                    <a:pt x="153075" y="870074"/>
                    <a:pt x="153075" y="1153855"/>
                  </a:cubicBezTo>
                  <a:cubicBezTo>
                    <a:pt x="153075" y="1158976"/>
                    <a:pt x="152940" y="1163961"/>
                    <a:pt x="152940" y="1169082"/>
                  </a:cubicBezTo>
                  <a:lnTo>
                    <a:pt x="305880" y="1169082"/>
                  </a:lnTo>
                  <a:lnTo>
                    <a:pt x="305880" y="0"/>
                  </a:lnTo>
                  <a:cubicBezTo>
                    <a:pt x="217081" y="127473"/>
                    <a:pt x="114402" y="244974"/>
                    <a:pt x="0" y="350617"/>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2" name="Freihandform: Form 11">
              <a:extLst>
                <a:ext uri="{FF2B5EF4-FFF2-40B4-BE49-F238E27FC236}">
                  <a16:creationId xmlns:a16="http://schemas.microsoft.com/office/drawing/2014/main" id="{1B87D050-C8E5-9A61-1070-BED90E2BEE8D}"/>
                </a:ext>
              </a:extLst>
            </p:cNvPr>
            <p:cNvSpPr/>
            <p:nvPr/>
          </p:nvSpPr>
          <p:spPr>
            <a:xfrm>
              <a:off x="6887688" y="3281105"/>
              <a:ext cx="4773363" cy="2023207"/>
            </a:xfrm>
            <a:custGeom>
              <a:avLst/>
              <a:gdLst>
                <a:gd name="connsiteX0" fmla="*/ 915754 w 1374977"/>
                <a:gd name="connsiteY0" fmla="*/ 0 h 582789"/>
                <a:gd name="connsiteX1" fmla="*/ 137713 w 1374977"/>
                <a:gd name="connsiteY1" fmla="*/ 307227 h 582789"/>
                <a:gd name="connsiteX2" fmla="*/ 0 w 1374977"/>
                <a:gd name="connsiteY2" fmla="*/ 582789 h 582789"/>
                <a:gd name="connsiteX3" fmla="*/ 1374978 w 1374977"/>
                <a:gd name="connsiteY3" fmla="*/ 582789 h 582789"/>
                <a:gd name="connsiteX4" fmla="*/ 1374978 w 1374977"/>
                <a:gd name="connsiteY4" fmla="*/ 582519 h 582789"/>
                <a:gd name="connsiteX5" fmla="*/ 915888 w 1374977"/>
                <a:gd name="connsiteY5" fmla="*/ 0 h 58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74977" h="582789">
                  <a:moveTo>
                    <a:pt x="915754" y="0"/>
                  </a:moveTo>
                  <a:cubicBezTo>
                    <a:pt x="683312" y="148359"/>
                    <a:pt x="420282" y="254541"/>
                    <a:pt x="137713" y="307227"/>
                  </a:cubicBezTo>
                  <a:lnTo>
                    <a:pt x="0" y="582789"/>
                  </a:lnTo>
                  <a:lnTo>
                    <a:pt x="1374978" y="582789"/>
                  </a:lnTo>
                  <a:lnTo>
                    <a:pt x="1374978" y="582519"/>
                  </a:lnTo>
                  <a:cubicBezTo>
                    <a:pt x="1276881" y="349269"/>
                    <a:pt x="1117068" y="148359"/>
                    <a:pt x="91588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3" name="Freihandform: Form 12">
              <a:extLst>
                <a:ext uri="{FF2B5EF4-FFF2-40B4-BE49-F238E27FC236}">
                  <a16:creationId xmlns:a16="http://schemas.microsoft.com/office/drawing/2014/main" id="{7FAF1233-4934-ED88-E812-8938106A69BF}"/>
                </a:ext>
              </a:extLst>
            </p:cNvPr>
            <p:cNvSpPr/>
            <p:nvPr/>
          </p:nvSpPr>
          <p:spPr>
            <a:xfrm>
              <a:off x="7365775" y="2466676"/>
              <a:ext cx="2701040" cy="1880997"/>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solidFill>
                  <a:schemeClr val="lt1"/>
                </a:solidFill>
              </a:endParaRPr>
            </a:p>
          </p:txBody>
        </p:sp>
      </p:grpSp>
      <p:sp>
        <p:nvSpPr>
          <p:cNvPr id="40" name="Titel 1">
            <a:extLst>
              <a:ext uri="{FF2B5EF4-FFF2-40B4-BE49-F238E27FC236}">
                <a16:creationId xmlns:a16="http://schemas.microsoft.com/office/drawing/2014/main" id="{E50E1291-7D35-F41B-2A74-0CEC140F03EB}"/>
              </a:ext>
            </a:extLst>
          </p:cNvPr>
          <p:cNvSpPr>
            <a:spLocks noGrp="1"/>
          </p:cNvSpPr>
          <p:nvPr>
            <p:ph type="title" hasCustomPrompt="1"/>
          </p:nvPr>
        </p:nvSpPr>
        <p:spPr>
          <a:xfrm>
            <a:off x="1028699" y="4187020"/>
            <a:ext cx="10683874" cy="369332"/>
          </a:xfrm>
        </p:spPr>
        <p:txBody>
          <a:bodyPr vert="horz"/>
          <a:lstStyle>
            <a:lvl1pPr>
              <a:defRPr>
                <a:solidFill>
                  <a:schemeClr val="bg1"/>
                </a:solidFill>
              </a:defRPr>
            </a:lvl1pPr>
          </a:lstStyle>
          <a:p>
            <a:r>
              <a:rPr lang="de-DE"/>
              <a:t>Kontakt</a:t>
            </a:r>
            <a:endParaRPr lang="en-US"/>
          </a:p>
        </p:txBody>
      </p:sp>
      <p:sp>
        <p:nvSpPr>
          <p:cNvPr id="60" name="Textplatzhalter 59">
            <a:extLst>
              <a:ext uri="{FF2B5EF4-FFF2-40B4-BE49-F238E27FC236}">
                <a16:creationId xmlns:a16="http://schemas.microsoft.com/office/drawing/2014/main" id="{04EC5603-AB89-19C6-7524-6548BE6666EA}"/>
              </a:ext>
            </a:extLst>
          </p:cNvPr>
          <p:cNvSpPr>
            <a:spLocks noGrp="1"/>
          </p:cNvSpPr>
          <p:nvPr>
            <p:ph type="body" sz="quarter" idx="32" hasCustomPrompt="1"/>
          </p:nvPr>
        </p:nvSpPr>
        <p:spPr>
          <a:xfrm>
            <a:off x="9596176" y="5099583"/>
            <a:ext cx="2116398" cy="954107"/>
          </a:xfrm>
        </p:spPr>
        <p:txBody>
          <a:bodyPr anchor="t">
            <a:noAutofit/>
          </a:bodyPr>
          <a:lstStyle>
            <a:lvl1pPr>
              <a:defRPr lang="de-DE" sz="1200" dirty="0" smtClean="0">
                <a:solidFill>
                  <a:schemeClr val="bg1"/>
                </a:solidFill>
              </a:defRPr>
            </a:lvl1pPr>
            <a:lvl2pPr>
              <a:defRPr lang="de-DE" sz="1100" dirty="0" smtClean="0">
                <a:solidFill>
                  <a:schemeClr val="bg1"/>
                </a:solidFill>
              </a:defRPr>
            </a:lvl2pPr>
            <a:lvl3pPr>
              <a:defRPr lang="de-DE" dirty="0" smtClean="0"/>
            </a:lvl3pPr>
            <a:lvl4pPr>
              <a:defRPr lang="de-DE" dirty="0" smtClean="0"/>
            </a:lvl4pPr>
            <a:lvl5pPr>
              <a:defRPr lang="de-DE" dirty="0"/>
            </a:lvl5pPr>
          </a:lstStyle>
          <a:p>
            <a:pPr lvl="0"/>
            <a:r>
              <a:rPr lang="de-DE"/>
              <a:t>Bundesverband der Deutschen Luftverkehrswirtschaft e. V.</a:t>
            </a:r>
          </a:p>
          <a:p>
            <a:pPr lvl="1"/>
            <a:r>
              <a:rPr lang="de-DE"/>
              <a:t>Haus der Luftfahrt </a:t>
            </a:r>
            <a:br>
              <a:rPr lang="de-DE"/>
            </a:br>
            <a:r>
              <a:rPr lang="de-DE"/>
              <a:t>Friedrichstraße 79</a:t>
            </a:r>
            <a:br>
              <a:rPr lang="de-DE"/>
            </a:br>
            <a:r>
              <a:rPr lang="de-DE"/>
              <a:t>10117 Berlin</a:t>
            </a:r>
          </a:p>
        </p:txBody>
      </p:sp>
      <p:sp>
        <p:nvSpPr>
          <p:cNvPr id="43" name="Untertitel 2">
            <a:extLst>
              <a:ext uri="{FF2B5EF4-FFF2-40B4-BE49-F238E27FC236}">
                <a16:creationId xmlns:a16="http://schemas.microsoft.com/office/drawing/2014/main" id="{0E151EF4-039B-5D6E-815D-81B4784DB93C}"/>
              </a:ext>
            </a:extLst>
          </p:cNvPr>
          <p:cNvSpPr>
            <a:spLocks noGrp="1"/>
          </p:cNvSpPr>
          <p:nvPr>
            <p:ph type="subTitle" idx="1" hasCustomPrompt="1"/>
          </p:nvPr>
        </p:nvSpPr>
        <p:spPr>
          <a:xfrm>
            <a:off x="1028343" y="5099583"/>
            <a:ext cx="2248257" cy="246221"/>
          </a:xfrm>
        </p:spPr>
        <p:txBody>
          <a:bodyPr wrap="square" anchor="b">
            <a:spAutoFit/>
          </a:bodyPr>
          <a:lstStyle>
            <a:lvl1pPr marL="0" indent="0" algn="l">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Name Nachname</a:t>
            </a:r>
            <a:endParaRPr lang="en-US"/>
          </a:p>
        </p:txBody>
      </p:sp>
      <p:sp>
        <p:nvSpPr>
          <p:cNvPr id="44" name="Textplatzhalter 9">
            <a:extLst>
              <a:ext uri="{FF2B5EF4-FFF2-40B4-BE49-F238E27FC236}">
                <a16:creationId xmlns:a16="http://schemas.microsoft.com/office/drawing/2014/main" id="{F7DCD7A3-2B65-E026-359E-1DAB8A2F4324}"/>
              </a:ext>
            </a:extLst>
          </p:cNvPr>
          <p:cNvSpPr>
            <a:spLocks noGrp="1"/>
          </p:cNvSpPr>
          <p:nvPr>
            <p:ph type="body" sz="quarter" idx="11" hasCustomPrompt="1"/>
          </p:nvPr>
        </p:nvSpPr>
        <p:spPr>
          <a:xfrm>
            <a:off x="1028343" y="5415757"/>
            <a:ext cx="2248257" cy="169277"/>
          </a:xfrm>
        </p:spPr>
        <p:txBody>
          <a:bodyPr>
            <a:noAutofit/>
          </a:bodyPr>
          <a:lstStyle>
            <a:lvl1pPr>
              <a:defRPr sz="1100" b="0">
                <a:solidFill>
                  <a:schemeClr val="bg1"/>
                </a:solidFill>
              </a:defRPr>
            </a:lvl1pPr>
          </a:lstStyle>
          <a:p>
            <a:pPr lvl="0"/>
            <a:r>
              <a:rPr lang="de-DE"/>
              <a:t>Position</a:t>
            </a:r>
          </a:p>
        </p:txBody>
      </p:sp>
      <p:sp>
        <p:nvSpPr>
          <p:cNvPr id="45" name="Textplatzhalter 9">
            <a:extLst>
              <a:ext uri="{FF2B5EF4-FFF2-40B4-BE49-F238E27FC236}">
                <a16:creationId xmlns:a16="http://schemas.microsoft.com/office/drawing/2014/main" id="{6C7F0A89-40F8-60D7-BB9F-46AEE7F1CF2A}"/>
              </a:ext>
            </a:extLst>
          </p:cNvPr>
          <p:cNvSpPr>
            <a:spLocks noGrp="1"/>
          </p:cNvSpPr>
          <p:nvPr>
            <p:ph type="body" sz="quarter" idx="12" hasCustomPrompt="1"/>
          </p:nvPr>
        </p:nvSpPr>
        <p:spPr>
          <a:xfrm>
            <a:off x="1028343" y="5931776"/>
            <a:ext cx="2248257" cy="169277"/>
          </a:xfrm>
        </p:spPr>
        <p:txBody>
          <a:bodyPr>
            <a:noAutofit/>
          </a:bodyPr>
          <a:lstStyle>
            <a:lvl1pPr>
              <a:defRPr sz="1100" b="0">
                <a:solidFill>
                  <a:schemeClr val="bg1"/>
                </a:solidFill>
              </a:defRPr>
            </a:lvl1pPr>
          </a:lstStyle>
          <a:p>
            <a:pPr lvl="0"/>
            <a:r>
              <a:rPr lang="de-DE"/>
              <a:t>E-Mail</a:t>
            </a:r>
          </a:p>
        </p:txBody>
      </p:sp>
      <p:sp>
        <p:nvSpPr>
          <p:cNvPr id="46" name="Textplatzhalter 9">
            <a:extLst>
              <a:ext uri="{FF2B5EF4-FFF2-40B4-BE49-F238E27FC236}">
                <a16:creationId xmlns:a16="http://schemas.microsoft.com/office/drawing/2014/main" id="{BA3A072E-26AF-A608-062C-214846AA6B19}"/>
              </a:ext>
            </a:extLst>
          </p:cNvPr>
          <p:cNvSpPr>
            <a:spLocks noGrp="1"/>
          </p:cNvSpPr>
          <p:nvPr>
            <p:ph type="body" sz="quarter" idx="13" hasCustomPrompt="1"/>
          </p:nvPr>
        </p:nvSpPr>
        <p:spPr>
          <a:xfrm>
            <a:off x="1028343" y="6160376"/>
            <a:ext cx="2248257" cy="169277"/>
          </a:xfrm>
        </p:spPr>
        <p:txBody>
          <a:bodyPr>
            <a:noAutofit/>
          </a:bodyPr>
          <a:lstStyle>
            <a:lvl1pPr>
              <a:defRPr sz="1100" b="0">
                <a:solidFill>
                  <a:schemeClr val="bg1"/>
                </a:solidFill>
              </a:defRPr>
            </a:lvl1pPr>
          </a:lstStyle>
          <a:p>
            <a:pPr lvl="0"/>
            <a:r>
              <a:rPr lang="de-DE"/>
              <a:t>Telefon</a:t>
            </a:r>
          </a:p>
        </p:txBody>
      </p:sp>
      <p:sp>
        <p:nvSpPr>
          <p:cNvPr id="29" name="Textplatzhalter 28">
            <a:extLst>
              <a:ext uri="{FF2B5EF4-FFF2-40B4-BE49-F238E27FC236}">
                <a16:creationId xmlns:a16="http://schemas.microsoft.com/office/drawing/2014/main" id="{0DADFEA1-1A7B-854E-2EB3-5757E0C29BCD}"/>
              </a:ext>
            </a:extLst>
          </p:cNvPr>
          <p:cNvSpPr>
            <a:spLocks noGrp="1"/>
          </p:cNvSpPr>
          <p:nvPr>
            <p:ph type="body" sz="quarter" idx="40" hasCustomPrompt="1"/>
          </p:nvPr>
        </p:nvSpPr>
        <p:spPr>
          <a:xfrm>
            <a:off x="3621637" y="5099583"/>
            <a:ext cx="2248257" cy="246221"/>
          </a:xfrm>
        </p:spPr>
        <p:txBody>
          <a:bodyPr wrap="square" anchor="b">
            <a:spAutoFit/>
          </a:bodyPr>
          <a:lstStyle>
            <a:lvl1pPr>
              <a:defRPr sz="1600">
                <a:solidFill>
                  <a:schemeClr val="bg1"/>
                </a:solidFill>
              </a:defRPr>
            </a:lvl1pPr>
          </a:lstStyle>
          <a:p>
            <a:pPr lvl="0"/>
            <a:r>
              <a:rPr lang="de-DE"/>
              <a:t>Name Nachname</a:t>
            </a:r>
          </a:p>
        </p:txBody>
      </p:sp>
      <p:sp>
        <p:nvSpPr>
          <p:cNvPr id="21" name="Textplatzhalter 9">
            <a:extLst>
              <a:ext uri="{FF2B5EF4-FFF2-40B4-BE49-F238E27FC236}">
                <a16:creationId xmlns:a16="http://schemas.microsoft.com/office/drawing/2014/main" id="{EAA8C848-135C-8829-DA00-EB89DC764053}"/>
              </a:ext>
            </a:extLst>
          </p:cNvPr>
          <p:cNvSpPr>
            <a:spLocks noGrp="1"/>
          </p:cNvSpPr>
          <p:nvPr>
            <p:ph type="body" sz="quarter" idx="34" hasCustomPrompt="1"/>
          </p:nvPr>
        </p:nvSpPr>
        <p:spPr>
          <a:xfrm>
            <a:off x="3621637" y="5415757"/>
            <a:ext cx="2248257" cy="169277"/>
          </a:xfrm>
        </p:spPr>
        <p:txBody>
          <a:bodyPr>
            <a:noAutofit/>
          </a:bodyPr>
          <a:lstStyle>
            <a:lvl1pPr>
              <a:defRPr sz="1100" b="0">
                <a:solidFill>
                  <a:schemeClr val="bg1"/>
                </a:solidFill>
              </a:defRPr>
            </a:lvl1pPr>
          </a:lstStyle>
          <a:p>
            <a:pPr lvl="0"/>
            <a:r>
              <a:rPr lang="de-DE"/>
              <a:t>Position</a:t>
            </a:r>
          </a:p>
        </p:txBody>
      </p:sp>
      <p:sp>
        <p:nvSpPr>
          <p:cNvPr id="22" name="Textplatzhalter 9">
            <a:extLst>
              <a:ext uri="{FF2B5EF4-FFF2-40B4-BE49-F238E27FC236}">
                <a16:creationId xmlns:a16="http://schemas.microsoft.com/office/drawing/2014/main" id="{F7ED1C77-C482-DF25-22DD-BF794CE06654}"/>
              </a:ext>
            </a:extLst>
          </p:cNvPr>
          <p:cNvSpPr>
            <a:spLocks noGrp="1"/>
          </p:cNvSpPr>
          <p:nvPr>
            <p:ph type="body" sz="quarter" idx="35" hasCustomPrompt="1"/>
          </p:nvPr>
        </p:nvSpPr>
        <p:spPr>
          <a:xfrm>
            <a:off x="3621637" y="5931776"/>
            <a:ext cx="2248257" cy="169277"/>
          </a:xfrm>
        </p:spPr>
        <p:txBody>
          <a:bodyPr>
            <a:noAutofit/>
          </a:bodyPr>
          <a:lstStyle>
            <a:lvl1pPr>
              <a:defRPr sz="1100" b="0">
                <a:solidFill>
                  <a:schemeClr val="bg1"/>
                </a:solidFill>
              </a:defRPr>
            </a:lvl1pPr>
          </a:lstStyle>
          <a:p>
            <a:pPr lvl="0"/>
            <a:r>
              <a:rPr lang="de-DE"/>
              <a:t>E-Mail</a:t>
            </a:r>
          </a:p>
        </p:txBody>
      </p:sp>
      <p:sp>
        <p:nvSpPr>
          <p:cNvPr id="23" name="Textplatzhalter 9">
            <a:extLst>
              <a:ext uri="{FF2B5EF4-FFF2-40B4-BE49-F238E27FC236}">
                <a16:creationId xmlns:a16="http://schemas.microsoft.com/office/drawing/2014/main" id="{3F860AA0-52F4-8D01-5834-574E99C4A8BB}"/>
              </a:ext>
            </a:extLst>
          </p:cNvPr>
          <p:cNvSpPr>
            <a:spLocks noGrp="1"/>
          </p:cNvSpPr>
          <p:nvPr>
            <p:ph type="body" sz="quarter" idx="36" hasCustomPrompt="1"/>
          </p:nvPr>
        </p:nvSpPr>
        <p:spPr>
          <a:xfrm>
            <a:off x="3621637" y="6160376"/>
            <a:ext cx="2248257" cy="169277"/>
          </a:xfrm>
        </p:spPr>
        <p:txBody>
          <a:bodyPr>
            <a:noAutofit/>
          </a:bodyPr>
          <a:lstStyle>
            <a:lvl1pPr>
              <a:defRPr sz="1100" b="0">
                <a:solidFill>
                  <a:schemeClr val="bg1"/>
                </a:solidFill>
              </a:defRPr>
            </a:lvl1pPr>
          </a:lstStyle>
          <a:p>
            <a:pPr lvl="0"/>
            <a:r>
              <a:rPr lang="de-DE"/>
              <a:t>Telefon</a:t>
            </a:r>
          </a:p>
        </p:txBody>
      </p:sp>
      <p:sp>
        <p:nvSpPr>
          <p:cNvPr id="31" name="Textplatzhalter 28">
            <a:extLst>
              <a:ext uri="{FF2B5EF4-FFF2-40B4-BE49-F238E27FC236}">
                <a16:creationId xmlns:a16="http://schemas.microsoft.com/office/drawing/2014/main" id="{B26D37D7-083F-9C1E-8211-0A2F5DC0313B}"/>
              </a:ext>
            </a:extLst>
          </p:cNvPr>
          <p:cNvSpPr>
            <a:spLocks noGrp="1"/>
          </p:cNvSpPr>
          <p:nvPr>
            <p:ph type="body" sz="quarter" idx="41" hasCustomPrompt="1"/>
          </p:nvPr>
        </p:nvSpPr>
        <p:spPr>
          <a:xfrm>
            <a:off x="6214932" y="5099583"/>
            <a:ext cx="2248257" cy="246221"/>
          </a:xfrm>
        </p:spPr>
        <p:txBody>
          <a:bodyPr wrap="square" anchor="b">
            <a:spAutoFit/>
          </a:bodyPr>
          <a:lstStyle>
            <a:lvl1pPr>
              <a:defRPr sz="1600">
                <a:solidFill>
                  <a:schemeClr val="bg1"/>
                </a:solidFill>
              </a:defRPr>
            </a:lvl1pPr>
          </a:lstStyle>
          <a:p>
            <a:pPr lvl="0"/>
            <a:r>
              <a:rPr lang="de-DE"/>
              <a:t>Name Nachname</a:t>
            </a:r>
          </a:p>
        </p:txBody>
      </p:sp>
      <p:sp>
        <p:nvSpPr>
          <p:cNvPr id="25" name="Textplatzhalter 9">
            <a:extLst>
              <a:ext uri="{FF2B5EF4-FFF2-40B4-BE49-F238E27FC236}">
                <a16:creationId xmlns:a16="http://schemas.microsoft.com/office/drawing/2014/main" id="{82E02CEF-EDEA-E03B-EB20-F449D811DE3C}"/>
              </a:ext>
            </a:extLst>
          </p:cNvPr>
          <p:cNvSpPr>
            <a:spLocks noGrp="1"/>
          </p:cNvSpPr>
          <p:nvPr>
            <p:ph type="body" sz="quarter" idx="37" hasCustomPrompt="1"/>
          </p:nvPr>
        </p:nvSpPr>
        <p:spPr>
          <a:xfrm>
            <a:off x="6214932" y="5415757"/>
            <a:ext cx="2248257" cy="169277"/>
          </a:xfrm>
        </p:spPr>
        <p:txBody>
          <a:bodyPr>
            <a:noAutofit/>
          </a:bodyPr>
          <a:lstStyle>
            <a:lvl1pPr>
              <a:defRPr sz="1100" b="0">
                <a:solidFill>
                  <a:schemeClr val="bg1"/>
                </a:solidFill>
              </a:defRPr>
            </a:lvl1pPr>
          </a:lstStyle>
          <a:p>
            <a:pPr lvl="0"/>
            <a:r>
              <a:rPr lang="de-DE"/>
              <a:t>Position</a:t>
            </a:r>
          </a:p>
        </p:txBody>
      </p:sp>
      <p:sp>
        <p:nvSpPr>
          <p:cNvPr id="26" name="Textplatzhalter 9">
            <a:extLst>
              <a:ext uri="{FF2B5EF4-FFF2-40B4-BE49-F238E27FC236}">
                <a16:creationId xmlns:a16="http://schemas.microsoft.com/office/drawing/2014/main" id="{162F3677-D218-E445-21B7-DF36E7A4B045}"/>
              </a:ext>
            </a:extLst>
          </p:cNvPr>
          <p:cNvSpPr>
            <a:spLocks noGrp="1"/>
          </p:cNvSpPr>
          <p:nvPr>
            <p:ph type="body" sz="quarter" idx="38" hasCustomPrompt="1"/>
          </p:nvPr>
        </p:nvSpPr>
        <p:spPr>
          <a:xfrm>
            <a:off x="6214932" y="5931776"/>
            <a:ext cx="2248257" cy="169277"/>
          </a:xfrm>
        </p:spPr>
        <p:txBody>
          <a:bodyPr>
            <a:noAutofit/>
          </a:bodyPr>
          <a:lstStyle>
            <a:lvl1pPr>
              <a:defRPr sz="1100" b="0">
                <a:solidFill>
                  <a:schemeClr val="bg1"/>
                </a:solidFill>
              </a:defRPr>
            </a:lvl1pPr>
          </a:lstStyle>
          <a:p>
            <a:pPr lvl="0"/>
            <a:r>
              <a:rPr lang="de-DE"/>
              <a:t>E-Mail</a:t>
            </a:r>
          </a:p>
        </p:txBody>
      </p:sp>
      <p:sp>
        <p:nvSpPr>
          <p:cNvPr id="27" name="Textplatzhalter 9">
            <a:extLst>
              <a:ext uri="{FF2B5EF4-FFF2-40B4-BE49-F238E27FC236}">
                <a16:creationId xmlns:a16="http://schemas.microsoft.com/office/drawing/2014/main" id="{9A0BE412-C9BD-AA56-EF37-0AB3271090D4}"/>
              </a:ext>
            </a:extLst>
          </p:cNvPr>
          <p:cNvSpPr>
            <a:spLocks noGrp="1"/>
          </p:cNvSpPr>
          <p:nvPr>
            <p:ph type="body" sz="quarter" idx="39" hasCustomPrompt="1"/>
          </p:nvPr>
        </p:nvSpPr>
        <p:spPr>
          <a:xfrm>
            <a:off x="6214932" y="6160376"/>
            <a:ext cx="2248257" cy="169277"/>
          </a:xfrm>
        </p:spPr>
        <p:txBody>
          <a:bodyPr>
            <a:noAutofit/>
          </a:bodyPr>
          <a:lstStyle>
            <a:lvl1pPr>
              <a:defRPr sz="1100" b="0">
                <a:solidFill>
                  <a:schemeClr val="bg1"/>
                </a:solidFill>
              </a:defRPr>
            </a:lvl1pPr>
          </a:lstStyle>
          <a:p>
            <a:pPr lvl="0"/>
            <a:r>
              <a:rPr lang="de-DE"/>
              <a:t>Telefon</a:t>
            </a:r>
          </a:p>
        </p:txBody>
      </p:sp>
      <p:sp>
        <p:nvSpPr>
          <p:cNvPr id="33" name="Textplatzhalter 9">
            <a:extLst>
              <a:ext uri="{FF2B5EF4-FFF2-40B4-BE49-F238E27FC236}">
                <a16:creationId xmlns:a16="http://schemas.microsoft.com/office/drawing/2014/main" id="{9220B1C5-7D6D-175D-94C3-003161C22F19}"/>
              </a:ext>
            </a:extLst>
          </p:cNvPr>
          <p:cNvSpPr>
            <a:spLocks noGrp="1"/>
          </p:cNvSpPr>
          <p:nvPr>
            <p:ph type="body" sz="quarter" idx="43" hasCustomPrompt="1"/>
          </p:nvPr>
        </p:nvSpPr>
        <p:spPr>
          <a:xfrm>
            <a:off x="9596176" y="6160376"/>
            <a:ext cx="2116398" cy="169277"/>
          </a:xfrm>
        </p:spPr>
        <p:txBody>
          <a:bodyPr>
            <a:noAutofit/>
          </a:bodyPr>
          <a:lstStyle>
            <a:lvl1pPr>
              <a:defRPr sz="1100" b="0">
                <a:solidFill>
                  <a:schemeClr val="bg1"/>
                </a:solidFill>
              </a:defRPr>
            </a:lvl1pPr>
          </a:lstStyle>
          <a:p>
            <a:pPr lvl="0"/>
            <a:r>
              <a:rPr lang="de-DE"/>
              <a:t>www.bdl.aero</a:t>
            </a:r>
          </a:p>
        </p:txBody>
      </p:sp>
      <p:pic>
        <p:nvPicPr>
          <p:cNvPr id="4" name="Bildplatzhalter 4" descr="Ein Bild, das draußen, Wolke, Natur, Wolken enthält.&#10;&#10;Automatisch generierte Beschreibung">
            <a:extLst>
              <a:ext uri="{FF2B5EF4-FFF2-40B4-BE49-F238E27FC236}">
                <a16:creationId xmlns:a16="http://schemas.microsoft.com/office/drawing/2014/main" id="{CD140BF4-5D8A-772E-84F5-3EAFE1BEF702}"/>
              </a:ext>
            </a:extLst>
          </p:cNvPr>
          <p:cNvPicPr>
            <a:picLocks noChangeAspect="1"/>
          </p:cNvPicPr>
          <p:nvPr userDrawn="1"/>
        </p:nvPicPr>
        <p:blipFill>
          <a:blip r:embed="rId5" cstate="print">
            <a:extLst>
              <a:ext uri="{28A0092B-C50C-407E-A947-70E740481C1C}">
                <a14:useLocalDpi xmlns:a14="http://schemas.microsoft.com/office/drawing/2010/main"/>
              </a:ext>
            </a:extLst>
          </a:blip>
          <a:srcRect l="5317" r="5317"/>
          <a:stretch/>
        </p:blipFill>
        <p:spPr>
          <a:xfrm>
            <a:off x="-1" y="-2"/>
            <a:ext cx="12192000" cy="3824290"/>
          </a:xfrm>
          <a:prstGeom prst="rect">
            <a:avLst/>
          </a:prstGeom>
        </p:spPr>
      </p:pic>
      <p:pic>
        <p:nvPicPr>
          <p:cNvPr id="10" name="Grafik 9">
            <a:extLst>
              <a:ext uri="{FF2B5EF4-FFF2-40B4-BE49-F238E27FC236}">
                <a16:creationId xmlns:a16="http://schemas.microsoft.com/office/drawing/2014/main" id="{223F8A43-3D09-D863-B292-CF6F7B3C8315}"/>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79425" y="618897"/>
            <a:ext cx="2623990" cy="811268"/>
          </a:xfrm>
          <a:prstGeom prst="rect">
            <a:avLst/>
          </a:prstGeom>
        </p:spPr>
      </p:pic>
    </p:spTree>
    <p:extLst>
      <p:ext uri="{BB962C8B-B14F-4D97-AF65-F5344CB8AC3E}">
        <p14:creationId xmlns:p14="http://schemas.microsoft.com/office/powerpoint/2010/main" val="40191954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Vielen Dank">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62A0C31-EFFD-DFFC-8314-F2B7CD483814}"/>
              </a:ext>
            </a:extLst>
          </p:cNvPr>
          <p:cNvGraphicFramePr>
            <a:graphicFrameLocks noChangeAspect="1"/>
          </p:cNvGraphicFramePr>
          <p:nvPr userDrawn="1">
            <p:custDataLst>
              <p:tags r:id="rId1"/>
            </p:custDataLst>
            <p:extLst>
              <p:ext uri="{D42A27DB-BD31-4B8C-83A1-F6EECF244321}">
                <p14:modId xmlns:p14="http://schemas.microsoft.com/office/powerpoint/2010/main" val="2898710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92" imgH="591" progId="TCLayout.ActiveDocument.1">
                  <p:embed/>
                </p:oleObj>
              </mc:Choice>
              <mc:Fallback>
                <p:oleObj name="think-cell Folie" r:id="rId3" imgW="592" imgH="591" progId="TCLayout.ActiveDocument.1">
                  <p:embed/>
                  <p:pic>
                    <p:nvPicPr>
                      <p:cNvPr id="6" name="think-cell data - do not delete" hidden="1">
                        <a:extLst>
                          <a:ext uri="{FF2B5EF4-FFF2-40B4-BE49-F238E27FC236}">
                            <a16:creationId xmlns:a16="http://schemas.microsoft.com/office/drawing/2014/main" id="{E62A0C31-EFFD-DFFC-8314-F2B7CD48381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hteck 1">
            <a:extLst>
              <a:ext uri="{FF2B5EF4-FFF2-40B4-BE49-F238E27FC236}">
                <a16:creationId xmlns:a16="http://schemas.microsoft.com/office/drawing/2014/main" id="{CAA9BBD8-2462-B634-4A3A-C3B22E6770E4}"/>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sp>
        <p:nvSpPr>
          <p:cNvPr id="31" name="Freihandform: Form 30">
            <a:extLst>
              <a:ext uri="{FF2B5EF4-FFF2-40B4-BE49-F238E27FC236}">
                <a16:creationId xmlns:a16="http://schemas.microsoft.com/office/drawing/2014/main" id="{04E36118-86B8-FA0C-F2C1-802BB57462CE}"/>
              </a:ext>
            </a:extLst>
          </p:cNvPr>
          <p:cNvSpPr/>
          <p:nvPr/>
        </p:nvSpPr>
        <p:spPr>
          <a:xfrm>
            <a:off x="9144118" y="3531606"/>
            <a:ext cx="2263303" cy="3326395"/>
          </a:xfrm>
          <a:custGeom>
            <a:avLst/>
            <a:gdLst>
              <a:gd name="connsiteX0" fmla="*/ 1524445 w 2263303"/>
              <a:gd name="connsiteY0" fmla="*/ 444 h 3326395"/>
              <a:gd name="connsiteX1" fmla="*/ 1698218 w 2263303"/>
              <a:gd name="connsiteY1" fmla="*/ 469305 h 3326395"/>
              <a:gd name="connsiteX2" fmla="*/ 2236486 w 2263303"/>
              <a:gd name="connsiteY2" fmla="*/ 2952901 h 3326395"/>
              <a:gd name="connsiteX3" fmla="*/ 2263303 w 2263303"/>
              <a:gd name="connsiteY3" fmla="*/ 3326395 h 3326395"/>
              <a:gd name="connsiteX4" fmla="*/ 1913350 w 2263303"/>
              <a:gd name="connsiteY4" fmla="*/ 3326395 h 3326395"/>
              <a:gd name="connsiteX5" fmla="*/ 1863405 w 2263303"/>
              <a:gd name="connsiteY5" fmla="*/ 3235033 h 3326395"/>
              <a:gd name="connsiteX6" fmla="*/ 0 w 2263303"/>
              <a:gd name="connsiteY6" fmla="*/ 1174072 h 3326395"/>
              <a:gd name="connsiteX7" fmla="*/ 1164781 w 2263303"/>
              <a:gd name="connsiteY7" fmla="*/ 317796 h 3326395"/>
              <a:gd name="connsiteX8" fmla="*/ 1524281 w 2263303"/>
              <a:gd name="connsiteY8" fmla="*/ 0 h 3326395"/>
              <a:gd name="connsiteX9" fmla="*/ 1524948 w 2263303"/>
              <a:gd name="connsiteY9" fmla="*/ 0 h 3326395"/>
              <a:gd name="connsiteX10" fmla="*/ 1524445 w 2263303"/>
              <a:gd name="connsiteY10" fmla="*/ 444 h 3326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3303" h="3326395">
                <a:moveTo>
                  <a:pt x="1524445" y="444"/>
                </a:moveTo>
                <a:lnTo>
                  <a:pt x="1698218" y="469305"/>
                </a:lnTo>
                <a:cubicBezTo>
                  <a:pt x="1970499" y="1259870"/>
                  <a:pt x="2153908" y="2091611"/>
                  <a:pt x="2236486" y="2952901"/>
                </a:cubicBezTo>
                <a:lnTo>
                  <a:pt x="2263303" y="3326395"/>
                </a:lnTo>
                <a:lnTo>
                  <a:pt x="1913350" y="3326395"/>
                </a:lnTo>
                <a:lnTo>
                  <a:pt x="1863405" y="3235033"/>
                </a:lnTo>
                <a:cubicBezTo>
                  <a:pt x="1386618" y="2428982"/>
                  <a:pt x="751237" y="1727559"/>
                  <a:pt x="0" y="1174072"/>
                </a:cubicBezTo>
                <a:cubicBezTo>
                  <a:pt x="408072" y="913929"/>
                  <a:pt x="797276" y="627751"/>
                  <a:pt x="1164781" y="317796"/>
                </a:cubicBezTo>
                <a:close/>
                <a:moveTo>
                  <a:pt x="1524281" y="0"/>
                </a:moveTo>
                <a:lnTo>
                  <a:pt x="1524948" y="0"/>
                </a:lnTo>
                <a:lnTo>
                  <a:pt x="1524445" y="444"/>
                </a:ln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solidFill>
                <a:schemeClr val="lt1"/>
              </a:solidFill>
            </a:endParaRPr>
          </a:p>
        </p:txBody>
      </p:sp>
      <p:sp>
        <p:nvSpPr>
          <p:cNvPr id="9" name="Freihandform: Form 8">
            <a:extLst>
              <a:ext uri="{FF2B5EF4-FFF2-40B4-BE49-F238E27FC236}">
                <a16:creationId xmlns:a16="http://schemas.microsoft.com/office/drawing/2014/main" id="{A2ABA01A-9D51-9DCE-28E2-FBCA4FB6E391}"/>
              </a:ext>
            </a:extLst>
          </p:cNvPr>
          <p:cNvSpPr/>
          <p:nvPr/>
        </p:nvSpPr>
        <p:spPr>
          <a:xfrm>
            <a:off x="8388016" y="0"/>
            <a:ext cx="3803984" cy="3530928"/>
          </a:xfrm>
          <a:custGeom>
            <a:avLst/>
            <a:gdLst>
              <a:gd name="connsiteX0" fmla="*/ 0 w 764026"/>
              <a:gd name="connsiteY0" fmla="*/ 0 h 709183"/>
              <a:gd name="connsiteX1" fmla="*/ 0 w 764026"/>
              <a:gd name="connsiteY1" fmla="*/ 0 h 709183"/>
              <a:gd name="connsiteX2" fmla="*/ 458146 w 764026"/>
              <a:gd name="connsiteY2" fmla="*/ 709184 h 709183"/>
              <a:gd name="connsiteX3" fmla="*/ 764026 w 764026"/>
              <a:gd name="connsiteY3" fmla="*/ 358836 h 709183"/>
              <a:gd name="connsiteX4" fmla="*/ 764026 w 764026"/>
              <a:gd name="connsiteY4" fmla="*/ 135 h 709183"/>
              <a:gd name="connsiteX5" fmla="*/ 135 w 764026"/>
              <a:gd name="connsiteY5" fmla="*/ 135 h 7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4026" h="709183">
                <a:moveTo>
                  <a:pt x="0" y="0"/>
                </a:moveTo>
                <a:lnTo>
                  <a:pt x="0" y="0"/>
                </a:lnTo>
                <a:cubicBezTo>
                  <a:pt x="195655" y="202662"/>
                  <a:pt x="352368" y="443054"/>
                  <a:pt x="458146" y="709184"/>
                </a:cubicBezTo>
                <a:cubicBezTo>
                  <a:pt x="572548" y="603675"/>
                  <a:pt x="675227" y="486309"/>
                  <a:pt x="764026" y="358836"/>
                </a:cubicBezTo>
                <a:lnTo>
                  <a:pt x="764026" y="135"/>
                </a:lnTo>
                <a:lnTo>
                  <a:pt x="135" y="135"/>
                </a:ln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10" name="Freihandform: Form 9">
            <a:extLst>
              <a:ext uri="{FF2B5EF4-FFF2-40B4-BE49-F238E27FC236}">
                <a16:creationId xmlns:a16="http://schemas.microsoft.com/office/drawing/2014/main" id="{295CD817-1FE2-F563-E29C-9F656316E523}"/>
              </a:ext>
            </a:extLst>
          </p:cNvPr>
          <p:cNvSpPr/>
          <p:nvPr/>
        </p:nvSpPr>
        <p:spPr>
          <a:xfrm>
            <a:off x="6618860" y="673"/>
            <a:ext cx="4049532" cy="4704999"/>
          </a:xfrm>
          <a:custGeom>
            <a:avLst/>
            <a:gdLst>
              <a:gd name="connsiteX0" fmla="*/ 355198 w 813344"/>
              <a:gd name="connsiteY0" fmla="*/ 0 h 944994"/>
              <a:gd name="connsiteX1" fmla="*/ 0 w 813344"/>
              <a:gd name="connsiteY1" fmla="*/ 710396 h 944994"/>
              <a:gd name="connsiteX2" fmla="*/ 507195 w 813344"/>
              <a:gd name="connsiteY2" fmla="*/ 944994 h 944994"/>
              <a:gd name="connsiteX3" fmla="*/ 813344 w 813344"/>
              <a:gd name="connsiteY3" fmla="*/ 708914 h 944994"/>
              <a:gd name="connsiteX4" fmla="*/ 355198 w 813344"/>
              <a:gd name="connsiteY4" fmla="*/ 0 h 9449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344" h="944994">
                <a:moveTo>
                  <a:pt x="355198" y="0"/>
                </a:moveTo>
                <a:lnTo>
                  <a:pt x="0" y="710396"/>
                </a:lnTo>
                <a:cubicBezTo>
                  <a:pt x="186223" y="754055"/>
                  <a:pt x="358028" y="835039"/>
                  <a:pt x="507195" y="944994"/>
                </a:cubicBezTo>
                <a:cubicBezTo>
                  <a:pt x="616476" y="875329"/>
                  <a:pt x="718885" y="796231"/>
                  <a:pt x="813344" y="708914"/>
                </a:cubicBezTo>
                <a:cubicBezTo>
                  <a:pt x="707566" y="442785"/>
                  <a:pt x="550853" y="202528"/>
                  <a:pt x="355198"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sp>
        <p:nvSpPr>
          <p:cNvPr id="30" name="Freihandform: Form 29">
            <a:extLst>
              <a:ext uri="{FF2B5EF4-FFF2-40B4-BE49-F238E27FC236}">
                <a16:creationId xmlns:a16="http://schemas.microsoft.com/office/drawing/2014/main" id="{9E7833E6-6FFB-B3C2-5B94-11F71EC46C09}"/>
              </a:ext>
            </a:extLst>
          </p:cNvPr>
          <p:cNvSpPr/>
          <p:nvPr/>
        </p:nvSpPr>
        <p:spPr>
          <a:xfrm>
            <a:off x="10669064" y="1786596"/>
            <a:ext cx="1522936" cy="5071404"/>
          </a:xfrm>
          <a:custGeom>
            <a:avLst/>
            <a:gdLst>
              <a:gd name="connsiteX0" fmla="*/ 0 w 1522936"/>
              <a:gd name="connsiteY0" fmla="*/ 1745003 h 5071404"/>
              <a:gd name="connsiteX1" fmla="*/ 183 w 1522936"/>
              <a:gd name="connsiteY1" fmla="*/ 1745497 h 5071404"/>
              <a:gd name="connsiteX2" fmla="*/ 0 w 1522936"/>
              <a:gd name="connsiteY2" fmla="*/ 1745675 h 5071404"/>
              <a:gd name="connsiteX3" fmla="*/ 1522936 w 1522936"/>
              <a:gd name="connsiteY3" fmla="*/ 0 h 5071404"/>
              <a:gd name="connsiteX4" fmla="*/ 1522936 w 1522936"/>
              <a:gd name="connsiteY4" fmla="*/ 5071404 h 5071404"/>
              <a:gd name="connsiteX5" fmla="*/ 739027 w 1522936"/>
              <a:gd name="connsiteY5" fmla="*/ 5071404 h 5071404"/>
              <a:gd name="connsiteX6" fmla="*/ 712211 w 1522936"/>
              <a:gd name="connsiteY6" fmla="*/ 4697904 h 5071404"/>
              <a:gd name="connsiteX7" fmla="*/ 173939 w 1522936"/>
              <a:gd name="connsiteY7" fmla="*/ 2214308 h 5071404"/>
              <a:gd name="connsiteX8" fmla="*/ 183 w 1522936"/>
              <a:gd name="connsiteY8" fmla="*/ 1745497 h 5071404"/>
              <a:gd name="connsiteX9" fmla="*/ 416082 w 1522936"/>
              <a:gd name="connsiteY9" fmla="*/ 1340265 h 5071404"/>
              <a:gd name="connsiteX10" fmla="*/ 1522936 w 1522936"/>
              <a:gd name="connsiteY10" fmla="*/ 0 h 507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22936" h="5071404">
                <a:moveTo>
                  <a:pt x="0" y="1745003"/>
                </a:moveTo>
                <a:lnTo>
                  <a:pt x="183" y="1745497"/>
                </a:lnTo>
                <a:lnTo>
                  <a:pt x="0" y="1745675"/>
                </a:lnTo>
                <a:close/>
                <a:moveTo>
                  <a:pt x="1522936" y="0"/>
                </a:moveTo>
                <a:lnTo>
                  <a:pt x="1522936" y="5071404"/>
                </a:lnTo>
                <a:lnTo>
                  <a:pt x="739027" y="5071404"/>
                </a:lnTo>
                <a:lnTo>
                  <a:pt x="712211" y="4697904"/>
                </a:lnTo>
                <a:cubicBezTo>
                  <a:pt x="629632" y="3836614"/>
                  <a:pt x="446223" y="3004873"/>
                  <a:pt x="173939" y="2214308"/>
                </a:cubicBezTo>
                <a:lnTo>
                  <a:pt x="183" y="1745497"/>
                </a:lnTo>
                <a:lnTo>
                  <a:pt x="416082" y="1340265"/>
                </a:lnTo>
                <a:cubicBezTo>
                  <a:pt x="820885" y="924079"/>
                  <a:pt x="1191347" y="476003"/>
                  <a:pt x="1522936" y="0"/>
                </a:cubicBezTo>
                <a:close/>
              </a:path>
            </a:pathLst>
          </a:custGeom>
          <a:gradFill>
            <a:gsLst>
              <a:gs pos="0">
                <a:schemeClr val="accent2"/>
              </a:gs>
              <a:gs pos="100000">
                <a:schemeClr val="accent2">
                  <a:lumMod val="75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sp>
        <p:nvSpPr>
          <p:cNvPr id="32" name="Freihandform: Form 31">
            <a:extLst>
              <a:ext uri="{FF2B5EF4-FFF2-40B4-BE49-F238E27FC236}">
                <a16:creationId xmlns:a16="http://schemas.microsoft.com/office/drawing/2014/main" id="{E03E69BE-7847-8CFA-4ADD-F0635A754289}"/>
              </a:ext>
            </a:extLst>
          </p:cNvPr>
          <p:cNvSpPr/>
          <p:nvPr/>
        </p:nvSpPr>
        <p:spPr>
          <a:xfrm>
            <a:off x="4959166" y="4705672"/>
            <a:ext cx="6098930" cy="2152328"/>
          </a:xfrm>
          <a:custGeom>
            <a:avLst/>
            <a:gdLst>
              <a:gd name="connsiteX0" fmla="*/ 4184951 w 6098930"/>
              <a:gd name="connsiteY0" fmla="*/ 0 h 2152328"/>
              <a:gd name="connsiteX1" fmla="*/ 4185618 w 6098930"/>
              <a:gd name="connsiteY1" fmla="*/ 0 h 2152328"/>
              <a:gd name="connsiteX2" fmla="*/ 6049026 w 6098930"/>
              <a:gd name="connsiteY2" fmla="*/ 2061057 h 2152328"/>
              <a:gd name="connsiteX3" fmla="*/ 6098930 w 6098930"/>
              <a:gd name="connsiteY3" fmla="*/ 2152328 h 2152328"/>
              <a:gd name="connsiteX4" fmla="*/ 0 w 6098930"/>
              <a:gd name="connsiteY4" fmla="*/ 2152328 h 2152328"/>
              <a:gd name="connsiteX5" fmla="*/ 311189 w 6098930"/>
              <a:gd name="connsiteY5" fmla="*/ 1529642 h 2152328"/>
              <a:gd name="connsiteX6" fmla="*/ 4184951 w 6098930"/>
              <a:gd name="connsiteY6" fmla="*/ 0 h 2152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930" h="2152328">
                <a:moveTo>
                  <a:pt x="4184951" y="0"/>
                </a:moveTo>
                <a:lnTo>
                  <a:pt x="4185618" y="0"/>
                </a:lnTo>
                <a:cubicBezTo>
                  <a:pt x="4936854" y="553995"/>
                  <a:pt x="5572238" y="1255165"/>
                  <a:pt x="6049026" y="2061057"/>
                </a:cubicBezTo>
                <a:lnTo>
                  <a:pt x="6098930" y="2152328"/>
                </a:lnTo>
                <a:lnTo>
                  <a:pt x="0" y="2152328"/>
                </a:lnTo>
                <a:lnTo>
                  <a:pt x="311189" y="1529642"/>
                </a:lnTo>
                <a:cubicBezTo>
                  <a:pt x="1718062" y="1267326"/>
                  <a:pt x="3027653" y="738660"/>
                  <a:pt x="4184951"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72000" tIns="72000" rIns="72000" bIns="72000" rtlCol="0" anchor="ctr">
            <a:noAutofit/>
          </a:bodyPr>
          <a:lstStyle/>
          <a:p>
            <a:pPr lvl="0" algn="ctr"/>
            <a:endParaRPr lang="de-DE" sz="1400"/>
          </a:p>
        </p:txBody>
      </p:sp>
      <p:sp>
        <p:nvSpPr>
          <p:cNvPr id="13" name="Freihandform: Form 12">
            <a:extLst>
              <a:ext uri="{FF2B5EF4-FFF2-40B4-BE49-F238E27FC236}">
                <a16:creationId xmlns:a16="http://schemas.microsoft.com/office/drawing/2014/main" id="{42FA3A8E-AF20-A5A1-8A2C-48847C8C20FC}"/>
              </a:ext>
            </a:extLst>
          </p:cNvPr>
          <p:cNvSpPr/>
          <p:nvPr/>
        </p:nvSpPr>
        <p:spPr>
          <a:xfrm>
            <a:off x="5270359" y="3537640"/>
            <a:ext cx="3873758" cy="2697675"/>
          </a:xfrm>
          <a:custGeom>
            <a:avLst/>
            <a:gdLst>
              <a:gd name="connsiteX0" fmla="*/ 270845 w 778040"/>
              <a:gd name="connsiteY0" fmla="*/ 0 h 541825"/>
              <a:gd name="connsiteX1" fmla="*/ 0 w 778040"/>
              <a:gd name="connsiteY1" fmla="*/ 541825 h 541825"/>
              <a:gd name="connsiteX2" fmla="*/ 778040 w 778040"/>
              <a:gd name="connsiteY2" fmla="*/ 234598 h 541825"/>
              <a:gd name="connsiteX3" fmla="*/ 270845 w 778040"/>
              <a:gd name="connsiteY3" fmla="*/ 0 h 541825"/>
            </a:gdLst>
            <a:ahLst/>
            <a:cxnLst>
              <a:cxn ang="0">
                <a:pos x="connsiteX0" y="connsiteY0"/>
              </a:cxn>
              <a:cxn ang="0">
                <a:pos x="connsiteX1" y="connsiteY1"/>
              </a:cxn>
              <a:cxn ang="0">
                <a:pos x="connsiteX2" y="connsiteY2"/>
              </a:cxn>
              <a:cxn ang="0">
                <a:pos x="connsiteX3" y="connsiteY3"/>
              </a:cxn>
            </a:cxnLst>
            <a:rect l="l" t="t" r="r" b="b"/>
            <a:pathLst>
              <a:path w="778040" h="541825">
                <a:moveTo>
                  <a:pt x="270845" y="0"/>
                </a:moveTo>
                <a:lnTo>
                  <a:pt x="0" y="541825"/>
                </a:lnTo>
                <a:cubicBezTo>
                  <a:pt x="282568" y="489139"/>
                  <a:pt x="545733" y="382956"/>
                  <a:pt x="778040" y="234598"/>
                </a:cubicBezTo>
                <a:cubicBezTo>
                  <a:pt x="628873" y="124643"/>
                  <a:pt x="457068" y="43659"/>
                  <a:pt x="270845" y="0"/>
                </a:cubicBezTo>
                <a:close/>
              </a:path>
            </a:pathLst>
          </a:custGeom>
          <a:gradFill>
            <a:gsLst>
              <a:gs pos="0">
                <a:schemeClr val="accent2"/>
              </a:gs>
              <a:gs pos="100000">
                <a:schemeClr val="accent2">
                  <a:lumMod val="75000"/>
                  <a:alpha val="6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lvl="0" algn="ctr"/>
            <a:endParaRPr lang="de-DE" sz="1400"/>
          </a:p>
        </p:txBody>
      </p:sp>
      <p:pic>
        <p:nvPicPr>
          <p:cNvPr id="3" name="Grafik 2">
            <a:extLst>
              <a:ext uri="{FF2B5EF4-FFF2-40B4-BE49-F238E27FC236}">
                <a16:creationId xmlns:a16="http://schemas.microsoft.com/office/drawing/2014/main" id="{738477FC-14A7-2786-3650-966B8BA7FBE3}"/>
              </a:ext>
            </a:extLst>
          </p:cNvPr>
          <p:cNvPicPr>
            <a:picLocks noChangeAspect="1"/>
          </p:cNvPicPr>
          <p:nvPr userDrawn="1"/>
        </p:nvPicPr>
        <p:blipFill>
          <a:blip>
            <a:extLst>
              <a:ext uri="{96DAC541-7B7A-43D3-8B79-37D633B846F1}">
                <asvg:svgBlip xmlns:asvg="http://schemas.microsoft.com/office/drawing/2016/SVG/main" r:embed="rId5"/>
              </a:ext>
            </a:extLst>
          </a:blip>
          <a:srcRect l="12190" t="20690" r="10042" b="22144"/>
          <a:stretch/>
        </p:blipFill>
        <p:spPr>
          <a:xfrm>
            <a:off x="1521280" y="2625596"/>
            <a:ext cx="4407247" cy="1606807"/>
          </a:xfrm>
          <a:prstGeom prst="rect">
            <a:avLst/>
          </a:prstGeom>
        </p:spPr>
      </p:pic>
      <p:sp>
        <p:nvSpPr>
          <p:cNvPr id="16" name="Titel 1">
            <a:extLst>
              <a:ext uri="{FF2B5EF4-FFF2-40B4-BE49-F238E27FC236}">
                <a16:creationId xmlns:a16="http://schemas.microsoft.com/office/drawing/2014/main" id="{DA58D65E-4405-9781-0E4B-B975453C263C}"/>
              </a:ext>
            </a:extLst>
          </p:cNvPr>
          <p:cNvSpPr>
            <a:spLocks noGrp="1"/>
          </p:cNvSpPr>
          <p:nvPr userDrawn="1">
            <p:ph type="title" hasCustomPrompt="1"/>
          </p:nvPr>
        </p:nvSpPr>
        <p:spPr>
          <a:xfrm>
            <a:off x="7132743" y="3458632"/>
            <a:ext cx="3537976" cy="800219"/>
          </a:xfrm>
        </p:spPr>
        <p:txBody>
          <a:bodyPr vert="horz" anchor="t">
            <a:noAutofit/>
          </a:bodyPr>
          <a:lstStyle>
            <a:lvl1pPr algn="r">
              <a:defRPr sz="5200" cap="none" baseline="0">
                <a:solidFill>
                  <a:schemeClr val="bg1"/>
                </a:solidFill>
              </a:defRPr>
            </a:lvl1pPr>
          </a:lstStyle>
          <a:p>
            <a:r>
              <a:rPr lang="de-DE"/>
              <a:t>Vielen Dank!</a:t>
            </a:r>
            <a:endParaRPr lang="en-US"/>
          </a:p>
        </p:txBody>
      </p:sp>
    </p:spTree>
    <p:extLst>
      <p:ext uri="{BB962C8B-B14F-4D97-AF65-F5344CB8AC3E}">
        <p14:creationId xmlns:p14="http://schemas.microsoft.com/office/powerpoint/2010/main" val="2766614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oleObject" Target="../embeddings/oleObject1.bin"/><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D8F3EDFA-CC5F-0B70-C3B9-A4F4AFC2E333}"/>
              </a:ext>
            </a:extLst>
          </p:cNvPr>
          <p:cNvGraphicFramePr>
            <a:graphicFrameLocks noChangeAspect="1"/>
          </p:cNvGraphicFramePr>
          <p:nvPr userDrawn="1">
            <p:custDataLst>
              <p:tags r:id="rId25"/>
            </p:custDataLst>
            <p:extLst>
              <p:ext uri="{D42A27DB-BD31-4B8C-83A1-F6EECF244321}">
                <p14:modId xmlns:p14="http://schemas.microsoft.com/office/powerpoint/2010/main" val="945350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6" imgW="592" imgH="591" progId="TCLayout.ActiveDocument.1">
                  <p:embed/>
                </p:oleObj>
              </mc:Choice>
              <mc:Fallback>
                <p:oleObj name="think-cell Folie" r:id="rId26" imgW="592" imgH="591" progId="TCLayout.ActiveDocument.1">
                  <p:embed/>
                  <p:pic>
                    <p:nvPicPr>
                      <p:cNvPr id="9" name="think-cell data - do not delete" hidden="1">
                        <a:extLst>
                          <a:ext uri="{FF2B5EF4-FFF2-40B4-BE49-F238E27FC236}">
                            <a16:creationId xmlns:a16="http://schemas.microsoft.com/office/drawing/2014/main" id="{D8F3EDFA-CC5F-0B70-C3B9-A4F4AFC2E333}"/>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2CD261EB-6D3C-95D0-C691-877040B4A391}"/>
              </a:ext>
            </a:extLst>
          </p:cNvPr>
          <p:cNvSpPr>
            <a:spLocks noGrp="1"/>
          </p:cNvSpPr>
          <p:nvPr>
            <p:ph type="title"/>
          </p:nvPr>
        </p:nvSpPr>
        <p:spPr>
          <a:xfrm>
            <a:off x="479425" y="656693"/>
            <a:ext cx="11233150" cy="369332"/>
          </a:xfrm>
          <a:prstGeom prst="rect">
            <a:avLst/>
          </a:prstGeom>
        </p:spPr>
        <p:txBody>
          <a:bodyPr vert="horz" lIns="0" tIns="0" rIns="0" bIns="0" rtlCol="0" anchor="b">
            <a:noAutofit/>
          </a:bodyPr>
          <a:lstStyle/>
          <a:p>
            <a:r>
              <a:rPr lang="de-DE"/>
              <a:t>Mastertitelformat bearbeiten</a:t>
            </a:r>
            <a:endParaRPr lang="en-US"/>
          </a:p>
        </p:txBody>
      </p:sp>
      <p:sp>
        <p:nvSpPr>
          <p:cNvPr id="3" name="Textplatzhalter 2">
            <a:extLst>
              <a:ext uri="{FF2B5EF4-FFF2-40B4-BE49-F238E27FC236}">
                <a16:creationId xmlns:a16="http://schemas.microsoft.com/office/drawing/2014/main" id="{DBD8CDBC-C793-21D1-CFA2-3072612AB3E9}"/>
              </a:ext>
            </a:extLst>
          </p:cNvPr>
          <p:cNvSpPr>
            <a:spLocks noGrp="1"/>
          </p:cNvSpPr>
          <p:nvPr>
            <p:ph type="body" idx="1"/>
          </p:nvPr>
        </p:nvSpPr>
        <p:spPr>
          <a:xfrm>
            <a:off x="479425" y="1341438"/>
            <a:ext cx="11233150" cy="5003799"/>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Fußzeilenplatzhalter 4">
            <a:extLst>
              <a:ext uri="{FF2B5EF4-FFF2-40B4-BE49-F238E27FC236}">
                <a16:creationId xmlns:a16="http://schemas.microsoft.com/office/drawing/2014/main" id="{61DB27AD-5F3E-1796-1FE4-9FAD2E260D21}"/>
              </a:ext>
            </a:extLst>
          </p:cNvPr>
          <p:cNvSpPr>
            <a:spLocks noGrp="1"/>
          </p:cNvSpPr>
          <p:nvPr>
            <p:ph type="ftr" sz="quarter" idx="3"/>
          </p:nvPr>
        </p:nvSpPr>
        <p:spPr>
          <a:xfrm>
            <a:off x="479425" y="6538168"/>
            <a:ext cx="6584950" cy="153888"/>
          </a:xfrm>
          <a:prstGeom prst="rect">
            <a:avLst/>
          </a:prstGeom>
        </p:spPr>
        <p:txBody>
          <a:bodyPr vert="horz" lIns="0" tIns="0" rIns="0" bIns="0" rtlCol="0" anchor="ctr">
            <a:noAutofit/>
          </a:bodyPr>
          <a:lstStyle>
            <a:lvl1pPr algn="l">
              <a:lnSpc>
                <a:spcPct val="100000"/>
              </a:lnSpc>
              <a:spcBef>
                <a:spcPts val="0"/>
              </a:spcBef>
              <a:defRPr sz="1000">
                <a:solidFill>
                  <a:schemeClr val="tx1"/>
                </a:solidFill>
              </a:defRPr>
            </a:lvl1pPr>
          </a:lstStyle>
          <a:p>
            <a:r>
              <a:rPr lang="en-US"/>
              <a:t>Titel der Präsentation</a:t>
            </a:r>
          </a:p>
        </p:txBody>
      </p:sp>
      <p:sp>
        <p:nvSpPr>
          <p:cNvPr id="6" name="Foliennummernplatzhalter 5">
            <a:extLst>
              <a:ext uri="{FF2B5EF4-FFF2-40B4-BE49-F238E27FC236}">
                <a16:creationId xmlns:a16="http://schemas.microsoft.com/office/drawing/2014/main" id="{282DF095-B517-677F-4BE1-5402AA539A9A}"/>
              </a:ext>
            </a:extLst>
          </p:cNvPr>
          <p:cNvSpPr>
            <a:spLocks noGrp="1"/>
          </p:cNvSpPr>
          <p:nvPr>
            <p:ph type="sldNum" sz="quarter" idx="4"/>
          </p:nvPr>
        </p:nvSpPr>
        <p:spPr>
          <a:xfrm>
            <a:off x="11433969" y="6538168"/>
            <a:ext cx="278606" cy="153888"/>
          </a:xfrm>
          <a:prstGeom prst="rect">
            <a:avLst/>
          </a:prstGeom>
        </p:spPr>
        <p:txBody>
          <a:bodyPr vert="horz" lIns="0" tIns="0" rIns="0" bIns="0" rtlCol="0" anchor="ctr">
            <a:noAutofit/>
          </a:bodyPr>
          <a:lstStyle>
            <a:lvl1pPr algn="r">
              <a:lnSpc>
                <a:spcPct val="100000"/>
              </a:lnSpc>
              <a:spcBef>
                <a:spcPts val="0"/>
              </a:spcBef>
              <a:defRPr sz="1000">
                <a:solidFill>
                  <a:schemeClr val="tx1"/>
                </a:solidFill>
              </a:defRPr>
            </a:lvl1pPr>
          </a:lstStyle>
          <a:p>
            <a:fld id="{525684D5-9281-462A-BB6C-ACADE9D50AA7}" type="slidenum">
              <a:rPr lang="en-US" smtClean="0"/>
              <a:pPr/>
              <a:t>‹Nr.›</a:t>
            </a:fld>
            <a:endParaRPr lang="en-US"/>
          </a:p>
        </p:txBody>
      </p:sp>
      <p:pic>
        <p:nvPicPr>
          <p:cNvPr id="22" name="Grafik 21">
            <a:extLst>
              <a:ext uri="{FF2B5EF4-FFF2-40B4-BE49-F238E27FC236}">
                <a16:creationId xmlns:a16="http://schemas.microsoft.com/office/drawing/2014/main" id="{FA1FE278-D171-08D2-738F-A4DE117A2603}"/>
              </a:ext>
            </a:extLst>
          </p:cNvPr>
          <p:cNvPicPr>
            <a:picLocks noChangeAspect="1"/>
          </p:cNvPicPr>
          <p:nvPr userDrawn="1"/>
        </p:nvPicPr>
        <p:blipFill>
          <a:blip>
            <a:extLst>
              <a:ext uri="{96DAC541-7B7A-43D3-8B79-37D633B846F1}">
                <asvg:svgBlip xmlns:asvg="http://schemas.microsoft.com/office/drawing/2016/SVG/main" r:embed="rId28"/>
              </a:ext>
            </a:extLst>
          </a:blip>
          <a:stretch>
            <a:fillRect/>
          </a:stretch>
        </p:blipFill>
        <p:spPr>
          <a:xfrm>
            <a:off x="230508" y="224264"/>
            <a:ext cx="724374" cy="206768"/>
          </a:xfrm>
          <a:prstGeom prst="rect">
            <a:avLst/>
          </a:prstGeom>
        </p:spPr>
      </p:pic>
    </p:spTree>
    <p:extLst>
      <p:ext uri="{BB962C8B-B14F-4D97-AF65-F5344CB8AC3E}">
        <p14:creationId xmlns:p14="http://schemas.microsoft.com/office/powerpoint/2010/main" val="2379148274"/>
      </p:ext>
    </p:extLst>
  </p:cSld>
  <p:clrMap bg1="lt1" tx1="dk1" bg2="lt2" tx2="dk2" accent1="accent1" accent2="accent2" accent3="accent3" accent4="accent4" accent5="accent5" accent6="accent6" hlink="hlink" folHlink="folHlink"/>
  <p:sldLayoutIdLst>
    <p:sldLayoutId id="2147483656" r:id="rId1"/>
    <p:sldLayoutId id="2147483649" r:id="rId2"/>
    <p:sldLayoutId id="2147483665" r:id="rId3"/>
    <p:sldLayoutId id="2147483666" r:id="rId4"/>
    <p:sldLayoutId id="2147483654" r:id="rId5"/>
    <p:sldLayoutId id="2147483650" r:id="rId6"/>
    <p:sldLayoutId id="2147483662" r:id="rId7"/>
    <p:sldLayoutId id="2147483668" r:id="rId8"/>
    <p:sldLayoutId id="2147483669" r:id="rId9"/>
    <p:sldLayoutId id="2147483670" r:id="rId10"/>
    <p:sldLayoutId id="2147483658" r:id="rId11"/>
    <p:sldLayoutId id="2147483657" r:id="rId12"/>
    <p:sldLayoutId id="2147483659" r:id="rId13"/>
    <p:sldLayoutId id="2147483660" r:id="rId14"/>
    <p:sldLayoutId id="2147483663" r:id="rId15"/>
    <p:sldLayoutId id="2147483664" r:id="rId16"/>
    <p:sldLayoutId id="2147483671" r:id="rId17"/>
    <p:sldLayoutId id="2147483661" r:id="rId18"/>
    <p:sldLayoutId id="2147483667" r:id="rId19"/>
    <p:sldLayoutId id="2147483673" r:id="rId20"/>
    <p:sldLayoutId id="2147483672" r:id="rId21"/>
    <p:sldLayoutId id="2147483675" r:id="rId22"/>
    <p:sldLayoutId id="2147483676" r:id="rId23"/>
  </p:sldLayoutIdLst>
  <p:hf hdr="0" dt="0"/>
  <p:txStyles>
    <p:titleStyle>
      <a:lvl1pPr algn="l" defTabSz="914400" rtl="0" eaLnBrk="1" latinLnBrk="0" hangingPunct="1">
        <a:lnSpc>
          <a:spcPct val="100000"/>
        </a:lnSpc>
        <a:spcBef>
          <a:spcPts val="0"/>
        </a:spcBef>
        <a:buNone/>
        <a:defRPr sz="2400" b="0" kern="1200" cap="all"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4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3pPr>
      <a:lvl4pPr marL="360363" indent="-180975"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4pPr>
      <a:lvl5pPr marL="538163" indent="-177800" algn="l" defTabSz="914400" rtl="0" eaLnBrk="1" latinLnBrk="0" hangingPunct="1">
        <a:lnSpc>
          <a:spcPct val="100000"/>
        </a:lnSpc>
        <a:spcBef>
          <a:spcPts val="0"/>
        </a:spcBef>
        <a:spcAft>
          <a:spcPts val="600"/>
        </a:spcAft>
        <a:buClr>
          <a:schemeClr val="tx1"/>
        </a:buClr>
        <a:buFont typeface="Symbol" panose="05050102010706020507" pitchFamily="18"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45" userDrawn="1">
          <p15:clr>
            <a:srgbClr val="F26B43"/>
          </p15:clr>
        </p15:guide>
        <p15:guide id="2" pos="302" userDrawn="1">
          <p15:clr>
            <a:srgbClr val="F26B43"/>
          </p15:clr>
        </p15:guide>
        <p15:guide id="3" pos="7378" userDrawn="1">
          <p15:clr>
            <a:srgbClr val="F26B43"/>
          </p15:clr>
        </p15:guide>
        <p15:guide id="4" orient="horz" pos="3997" userDrawn="1">
          <p15:clr>
            <a:srgbClr val="F26B43"/>
          </p15:clr>
        </p15:guide>
        <p15:guide id="5" pos="2502" userDrawn="1">
          <p15:clr>
            <a:srgbClr val="F26B43"/>
          </p15:clr>
        </p15:guide>
        <p15:guide id="6" pos="2729" userDrawn="1">
          <p15:clr>
            <a:srgbClr val="F26B43"/>
          </p15:clr>
        </p15:guide>
        <p15:guide id="7" pos="4951" userDrawn="1">
          <p15:clr>
            <a:srgbClr val="F26B43"/>
          </p15:clr>
        </p15:guide>
        <p15:guide id="8" pos="5178" userDrawn="1">
          <p15:clr>
            <a:srgbClr val="F26B43"/>
          </p15:clr>
        </p15:guide>
        <p15:guide id="9" orient="horz" pos="3902" userDrawn="1">
          <p15:clr>
            <a:srgbClr val="F26B43"/>
          </p15:clr>
        </p15:guide>
        <p15:guide id="10" orient="horz" pos="2409" userDrawn="1">
          <p15:clr>
            <a:srgbClr val="F26B43"/>
          </p15:clr>
        </p15:guide>
        <p15:guide id="11" pos="3727" userDrawn="1">
          <p15:clr>
            <a:srgbClr val="F26B43"/>
          </p15:clr>
        </p15:guide>
        <p15:guide id="12" orient="horz" pos="1638" userDrawn="1">
          <p15:clr>
            <a:srgbClr val="F26B43"/>
          </p15:clr>
        </p15:guide>
        <p15:guide id="13" orient="horz" pos="3203" userDrawn="1">
          <p15:clr>
            <a:srgbClr val="F26B43"/>
          </p15:clr>
        </p15:guide>
        <p15:guide id="14" pos="3953"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5.bin"/></Relationships>
</file>

<file path=ppt/slides/_rels/slide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43DDE20-8307-5BB5-31B8-BF0E6CBFC00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9" name="think-cell data - do not delete" hidden="1">
                        <a:extLst>
                          <a:ext uri="{FF2B5EF4-FFF2-40B4-BE49-F238E27FC236}">
                            <a16:creationId xmlns:a16="http://schemas.microsoft.com/office/drawing/2014/main" id="{843DDE20-8307-5BB5-31B8-BF0E6CBFC00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2" name="Untertitel 61">
            <a:extLst>
              <a:ext uri="{FF2B5EF4-FFF2-40B4-BE49-F238E27FC236}">
                <a16:creationId xmlns:a16="http://schemas.microsoft.com/office/drawing/2014/main" id="{588212E4-AA66-F921-F3C5-9BF3EA8D9DF2}"/>
              </a:ext>
            </a:extLst>
          </p:cNvPr>
          <p:cNvSpPr>
            <a:spLocks noGrp="1"/>
          </p:cNvSpPr>
          <p:nvPr>
            <p:ph type="subTitle" idx="1"/>
          </p:nvPr>
        </p:nvSpPr>
        <p:spPr>
          <a:xfrm>
            <a:off x="1269999" y="5450796"/>
            <a:ext cx="10385425" cy="492443"/>
          </a:xfrm>
        </p:spPr>
        <p:txBody>
          <a:bodyPr/>
          <a:lstStyle/>
          <a:p>
            <a:r>
              <a:rPr lang="de-DE"/>
              <a:t>September 2026 – Februar 2027</a:t>
            </a:r>
          </a:p>
        </p:txBody>
      </p:sp>
      <p:sp>
        <p:nvSpPr>
          <p:cNvPr id="63" name="Textplatzhalter 62">
            <a:extLst>
              <a:ext uri="{FF2B5EF4-FFF2-40B4-BE49-F238E27FC236}">
                <a16:creationId xmlns:a16="http://schemas.microsoft.com/office/drawing/2014/main" id="{F3BA4FB1-CCF5-27A0-A728-B6CD06343B6D}"/>
              </a:ext>
            </a:extLst>
          </p:cNvPr>
          <p:cNvSpPr>
            <a:spLocks noGrp="1"/>
          </p:cNvSpPr>
          <p:nvPr>
            <p:ph type="body" sz="quarter" idx="11"/>
          </p:nvPr>
        </p:nvSpPr>
        <p:spPr>
          <a:xfrm>
            <a:off x="1269999" y="6191349"/>
            <a:ext cx="10385425" cy="153888"/>
          </a:xfrm>
        </p:spPr>
        <p:txBody>
          <a:bodyPr vert="horz" lIns="0" tIns="0" rIns="0" bIns="0" rtlCol="0" anchor="t">
            <a:noAutofit/>
          </a:bodyPr>
          <a:lstStyle/>
          <a:p>
            <a:r>
              <a:rPr lang="de-DE" dirty="0"/>
              <a:t>Berlin, 11. September 2026 </a:t>
            </a:r>
          </a:p>
        </p:txBody>
      </p:sp>
      <p:sp>
        <p:nvSpPr>
          <p:cNvPr id="61" name="Titel 60">
            <a:extLst>
              <a:ext uri="{FF2B5EF4-FFF2-40B4-BE49-F238E27FC236}">
                <a16:creationId xmlns:a16="http://schemas.microsoft.com/office/drawing/2014/main" id="{7E6CED26-9D93-1D66-86FF-FE5C920EF9B3}"/>
              </a:ext>
            </a:extLst>
          </p:cNvPr>
          <p:cNvSpPr>
            <a:spLocks noGrp="1"/>
          </p:cNvSpPr>
          <p:nvPr>
            <p:ph type="title"/>
          </p:nvPr>
        </p:nvSpPr>
        <p:spPr>
          <a:xfrm>
            <a:off x="1269999" y="4806355"/>
            <a:ext cx="10385425" cy="553998"/>
          </a:xfrm>
        </p:spPr>
        <p:txBody>
          <a:bodyPr vert="horz"/>
          <a:lstStyle/>
          <a:p>
            <a:r>
              <a:rPr lang="de-DE"/>
              <a:t>Vorausschau auf das Luftverkehrsangebot</a:t>
            </a:r>
          </a:p>
        </p:txBody>
      </p:sp>
    </p:spTree>
    <p:extLst>
      <p:ext uri="{BB962C8B-B14F-4D97-AF65-F5344CB8AC3E}">
        <p14:creationId xmlns:p14="http://schemas.microsoft.com/office/powerpoint/2010/main" val="2448757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5362D-7DB4-BC6F-07C1-81C5A7108E9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88BD9D-6DEE-F768-2A80-E3F747E5F3F1}"/>
              </a:ext>
            </a:extLst>
          </p:cNvPr>
          <p:cNvSpPr>
            <a:spLocks noGrp="1"/>
          </p:cNvSpPr>
          <p:nvPr>
            <p:ph type="title"/>
          </p:nvPr>
        </p:nvSpPr>
        <p:spPr/>
        <p:txBody>
          <a:bodyPr/>
          <a:lstStyle/>
          <a:p>
            <a:r>
              <a:rPr lang="de-DE"/>
              <a:t>Zusammenfassung</a:t>
            </a:r>
          </a:p>
        </p:txBody>
      </p:sp>
      <p:sp>
        <p:nvSpPr>
          <p:cNvPr id="6" name="Foliennummernplatzhalter 5">
            <a:extLst>
              <a:ext uri="{FF2B5EF4-FFF2-40B4-BE49-F238E27FC236}">
                <a16:creationId xmlns:a16="http://schemas.microsoft.com/office/drawing/2014/main" id="{45A7ADD1-E754-EBA6-8800-592EDBBF2C12}"/>
              </a:ext>
            </a:extLst>
          </p:cNvPr>
          <p:cNvSpPr>
            <a:spLocks noGrp="1"/>
          </p:cNvSpPr>
          <p:nvPr>
            <p:ph type="sldNum" sz="quarter" idx="12"/>
          </p:nvPr>
        </p:nvSpPr>
        <p:spPr/>
        <p:txBody>
          <a:bodyPr/>
          <a:lstStyle/>
          <a:p>
            <a:fld id="{525684D5-9281-462A-BB6C-ACADE9D50AA7}" type="slidenum">
              <a:rPr lang="en-US" smtClean="0"/>
              <a:t>2</a:t>
            </a:fld>
            <a:endParaRPr lang="en-US"/>
          </a:p>
        </p:txBody>
      </p:sp>
      <p:sp>
        <p:nvSpPr>
          <p:cNvPr id="7" name="Textplatzhalter 6">
            <a:extLst>
              <a:ext uri="{FF2B5EF4-FFF2-40B4-BE49-F238E27FC236}">
                <a16:creationId xmlns:a16="http://schemas.microsoft.com/office/drawing/2014/main" id="{F29ED0C8-9210-49E4-EA2E-BCA3A0315B95}"/>
              </a:ext>
            </a:extLst>
          </p:cNvPr>
          <p:cNvSpPr>
            <a:spLocks noGrp="1"/>
          </p:cNvSpPr>
          <p:nvPr>
            <p:ph type="body" sz="quarter" idx="14"/>
          </p:nvPr>
        </p:nvSpPr>
        <p:spPr>
          <a:xfrm>
            <a:off x="8599820" y="1663700"/>
            <a:ext cx="2788125" cy="3594100"/>
          </a:xfrm>
        </p:spPr>
        <p:txBody>
          <a:bodyPr vert="horz" lIns="0" tIns="0" rIns="0" bIns="0" rtlCol="0" anchor="t">
            <a:noAutofit/>
          </a:bodyPr>
          <a:lstStyle/>
          <a:p>
            <a:r>
              <a:rPr lang="de-DE" sz="1800"/>
              <a:t>hohe Kerosinpreise und hohe staatliche standortkosten treffen den Luftverkehr ab Deutschland doppelt.</a:t>
            </a:r>
          </a:p>
          <a:p>
            <a:r>
              <a:rPr lang="de-DE" sz="1800"/>
              <a:t>Fluggesellschaften bieten zusätzliche Flüge  vor allem in anderen europäischen Ländern an – das Angebot ist inzwischen im Schnitt 27 Prozentpunkte größer als in Deutschland.</a:t>
            </a:r>
          </a:p>
        </p:txBody>
      </p:sp>
      <p:sp>
        <p:nvSpPr>
          <p:cNvPr id="4" name="Inhaltsplatzhalter 3">
            <a:extLst>
              <a:ext uri="{FF2B5EF4-FFF2-40B4-BE49-F238E27FC236}">
                <a16:creationId xmlns:a16="http://schemas.microsoft.com/office/drawing/2014/main" id="{B06B4F2F-BE2F-6C53-9995-7063EBFB3DC0}"/>
              </a:ext>
            </a:extLst>
          </p:cNvPr>
          <p:cNvSpPr>
            <a:spLocks noGrp="1"/>
          </p:cNvSpPr>
          <p:nvPr>
            <p:ph idx="1"/>
          </p:nvPr>
        </p:nvSpPr>
        <p:spPr>
          <a:xfrm>
            <a:off x="1483093" y="1341438"/>
            <a:ext cx="6463478" cy="5003799"/>
          </a:xfrm>
          <a:noFill/>
        </p:spPr>
        <p:txBody>
          <a:bodyPr vert="horz" lIns="0" tIns="0" rIns="0" bIns="0" rtlCol="0" anchor="t">
            <a:noAutofit/>
          </a:bodyPr>
          <a:lstStyle/>
          <a:p>
            <a:r>
              <a:rPr lang="de-DE" b="0">
                <a:latin typeface="Source Sans Pro"/>
                <a:ea typeface="Source Sans Pro"/>
              </a:rPr>
              <a:t>In den Monaten September 2026 bis Februar 2027 werden auf allen Flügen von, nach und in Deutschland insgesamt 117,6 Millionen Sitzplätze angeboten. Damit stagniert die Entwicklung des Luftverkehrs ab Deutschland gegenüber dem Vorjahreszeitraum. Dagegen bauen die Fluggesellschaften ihr Angebot in den restlichen europäischen Ländern um 5 Prozent auf</a:t>
            </a:r>
            <a:r>
              <a:rPr lang="de-DE"/>
              <a:t> </a:t>
            </a:r>
            <a:r>
              <a:rPr lang="de-DE" b="0">
                <a:latin typeface="Source Sans Pro"/>
                <a:ea typeface="Source Sans Pro"/>
              </a:rPr>
              <a:t>115 Prozent von 2019 weiterhin stark aus. Die europäischen Punkt-zu-Punkt-Airlines erreichen sogar 141 Prozent bei 43 Prozent Markanteil. </a:t>
            </a:r>
            <a:r>
              <a:rPr lang="de-DE" b="0" i="1">
                <a:latin typeface="Source Sans Pro"/>
                <a:ea typeface="Source Sans Pro"/>
              </a:rPr>
              <a:t>Seite 3</a:t>
            </a:r>
          </a:p>
          <a:p>
            <a:endParaRPr lang="de-DE"/>
          </a:p>
          <a:p>
            <a:r>
              <a:rPr lang="de-DE" b="0">
                <a:ea typeface="Source Sans Pro"/>
              </a:rPr>
              <a:t>Deutlich rückläufig ist das Sitzplatzangebot zwischen Deutschland und dem Mittleren Osten/Zentralasien. Aufgrund des Krieges in der Region verringern die Airlines ihre Kapazität in dieses Zielgebiet im Vorjahresvergleich um 9 Prozent. Die für den Wirtschaftsstandort Deutschland wichtigen Routen nach Westeuropa schrumpfen in den kommenden sechs Monaten ebenfalls um 4 Prozent. </a:t>
            </a:r>
            <a:r>
              <a:rPr lang="de-DE" b="0" i="1">
                <a:ea typeface="Source Sans Pro"/>
              </a:rPr>
              <a:t>Seite 4</a:t>
            </a:r>
            <a:endParaRPr lang="de-DE" b="0">
              <a:ea typeface="Source Sans Pro"/>
            </a:endParaRPr>
          </a:p>
          <a:p>
            <a:endParaRPr lang="de-DE" b="0">
              <a:latin typeface="Source Sans Pro"/>
              <a:ea typeface="Source Sans Pro"/>
            </a:endParaRPr>
          </a:p>
          <a:p>
            <a:r>
              <a:rPr lang="de-DE" b="0">
                <a:latin typeface="Source Sans Pro"/>
                <a:ea typeface="Source Sans Pro"/>
              </a:rPr>
              <a:t>Die Entwicklung der großen deutschen Verkehrsflughäfen ist im Vorjahresvergleich deutlich gedämpft. Das Angebot wächst kaum noch oder schrumpft sogar leicht im Vergleich zum Vorjahr. Die Drehkreuze Frankfurt und München erreichen 88 bzw. 83 Prozent des Niveaus 2019. Kleinere Standorte erreichen dagegen überdurchschnittlich hohe Werte im Vergleich zu 2019. </a:t>
            </a:r>
            <a:r>
              <a:rPr lang="de-DE" b="0" i="1">
                <a:latin typeface="Source Sans Pro"/>
                <a:ea typeface="Source Sans Pro"/>
              </a:rPr>
              <a:t>Seite 5</a:t>
            </a:r>
            <a:endParaRPr lang="de-DE" i="1">
              <a:latin typeface="Source Sans Pro"/>
              <a:ea typeface="Source Sans Pro"/>
            </a:endParaRPr>
          </a:p>
        </p:txBody>
      </p:sp>
      <p:grpSp>
        <p:nvGrpSpPr>
          <p:cNvPr id="15" name="Grafik 10">
            <a:extLst>
              <a:ext uri="{FF2B5EF4-FFF2-40B4-BE49-F238E27FC236}">
                <a16:creationId xmlns:a16="http://schemas.microsoft.com/office/drawing/2014/main" id="{189008DF-84EF-2AB8-91CC-CBA980B9A4B7}"/>
              </a:ext>
            </a:extLst>
          </p:cNvPr>
          <p:cNvGrpSpPr/>
          <p:nvPr/>
        </p:nvGrpSpPr>
        <p:grpSpPr>
          <a:xfrm>
            <a:off x="570739" y="4531928"/>
            <a:ext cx="761641" cy="806239"/>
            <a:chOff x="575808" y="4290247"/>
            <a:chExt cx="761641" cy="806239"/>
          </a:xfrm>
          <a:solidFill>
            <a:srgbClr val="000000"/>
          </a:solidFill>
        </p:grpSpPr>
        <p:sp>
          <p:nvSpPr>
            <p:cNvPr id="16" name="Freihandform: Form 15">
              <a:extLst>
                <a:ext uri="{FF2B5EF4-FFF2-40B4-BE49-F238E27FC236}">
                  <a16:creationId xmlns:a16="http://schemas.microsoft.com/office/drawing/2014/main" id="{17CFCC01-E7E3-576B-8D1C-8EFBF7089E7E}"/>
                </a:ext>
              </a:extLst>
            </p:cNvPr>
            <p:cNvSpPr/>
            <p:nvPr/>
          </p:nvSpPr>
          <p:spPr>
            <a:xfrm>
              <a:off x="994635" y="4555366"/>
              <a:ext cx="342814" cy="209413"/>
            </a:xfrm>
            <a:custGeom>
              <a:avLst/>
              <a:gdLst>
                <a:gd name="connsiteX0" fmla="*/ 342005 w 342814"/>
                <a:gd name="connsiteY0" fmla="*/ 103444 h 209413"/>
                <a:gd name="connsiteX1" fmla="*/ 290251 w 342814"/>
                <a:gd name="connsiteY1" fmla="*/ 85890 h 209413"/>
                <a:gd name="connsiteX2" fmla="*/ 223664 w 342814"/>
                <a:gd name="connsiteY2" fmla="*/ 100140 h 209413"/>
                <a:gd name="connsiteX3" fmla="*/ 84206 w 342814"/>
                <a:gd name="connsiteY3" fmla="*/ 0 h 209413"/>
                <a:gd name="connsiteX4" fmla="*/ 66523 w 342814"/>
                <a:gd name="connsiteY4" fmla="*/ 3757 h 209413"/>
                <a:gd name="connsiteX5" fmla="*/ 117953 w 342814"/>
                <a:gd name="connsiteY5" fmla="*/ 123135 h 209413"/>
                <a:gd name="connsiteX6" fmla="*/ 77275 w 342814"/>
                <a:gd name="connsiteY6" fmla="*/ 131944 h 209413"/>
                <a:gd name="connsiteX7" fmla="*/ 9068 w 342814"/>
                <a:gd name="connsiteY7" fmla="*/ 97096 h 209413"/>
                <a:gd name="connsiteX8" fmla="*/ 0 w 342814"/>
                <a:gd name="connsiteY8" fmla="*/ 99169 h 209413"/>
                <a:gd name="connsiteX9" fmla="*/ 17165 w 342814"/>
                <a:gd name="connsiteY9" fmla="*/ 160315 h 209413"/>
                <a:gd name="connsiteX10" fmla="*/ 31027 w 342814"/>
                <a:gd name="connsiteY10" fmla="*/ 209414 h 209413"/>
                <a:gd name="connsiteX11" fmla="*/ 305797 w 342814"/>
                <a:gd name="connsiteY11" fmla="*/ 144769 h 209413"/>
                <a:gd name="connsiteX12" fmla="*/ 342005 w 342814"/>
                <a:gd name="connsiteY12" fmla="*/ 103444 h 20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814" h="209413">
                  <a:moveTo>
                    <a:pt x="342005" y="103444"/>
                  </a:moveTo>
                  <a:cubicBezTo>
                    <a:pt x="338119" y="84465"/>
                    <a:pt x="318298" y="80190"/>
                    <a:pt x="290251" y="85890"/>
                  </a:cubicBezTo>
                  <a:cubicBezTo>
                    <a:pt x="289733" y="86020"/>
                    <a:pt x="273086" y="89388"/>
                    <a:pt x="223664" y="100140"/>
                  </a:cubicBezTo>
                  <a:lnTo>
                    <a:pt x="84206" y="0"/>
                  </a:lnTo>
                  <a:lnTo>
                    <a:pt x="66523" y="3757"/>
                  </a:lnTo>
                  <a:lnTo>
                    <a:pt x="117953" y="123135"/>
                  </a:lnTo>
                  <a:cubicBezTo>
                    <a:pt x="103055" y="126374"/>
                    <a:pt x="89193" y="129353"/>
                    <a:pt x="77275" y="131944"/>
                  </a:cubicBezTo>
                  <a:lnTo>
                    <a:pt x="9068" y="97096"/>
                  </a:lnTo>
                  <a:lnTo>
                    <a:pt x="0" y="99169"/>
                  </a:lnTo>
                  <a:cubicBezTo>
                    <a:pt x="0" y="99169"/>
                    <a:pt x="15092" y="151959"/>
                    <a:pt x="17165" y="160315"/>
                  </a:cubicBezTo>
                  <a:lnTo>
                    <a:pt x="31027" y="209414"/>
                  </a:lnTo>
                  <a:cubicBezTo>
                    <a:pt x="31027" y="209414"/>
                    <a:pt x="304372" y="145093"/>
                    <a:pt x="305797" y="144769"/>
                  </a:cubicBezTo>
                  <a:cubicBezTo>
                    <a:pt x="332160" y="139199"/>
                    <a:pt x="346475" y="125143"/>
                    <a:pt x="342005" y="103444"/>
                  </a:cubicBezTo>
                  <a:close/>
                </a:path>
              </a:pathLst>
            </a:custGeom>
            <a:solidFill>
              <a:srgbClr val="000000"/>
            </a:solidFill>
            <a:ln w="6459" cap="flat">
              <a:noFill/>
              <a:prstDash val="solid"/>
              <a:miter/>
            </a:ln>
          </p:spPr>
          <p:txBody>
            <a:bodyPr rtlCol="0" anchor="ctr"/>
            <a:lstStyle/>
            <a:p>
              <a:endParaRPr lang="de-DE"/>
            </a:p>
          </p:txBody>
        </p:sp>
        <p:grpSp>
          <p:nvGrpSpPr>
            <p:cNvPr id="17" name="Grafik 10">
              <a:extLst>
                <a:ext uri="{FF2B5EF4-FFF2-40B4-BE49-F238E27FC236}">
                  <a16:creationId xmlns:a16="http://schemas.microsoft.com/office/drawing/2014/main" id="{662F873C-8DE7-A1AA-7CA5-3A31F4F7AA2A}"/>
                </a:ext>
              </a:extLst>
            </p:cNvPr>
            <p:cNvGrpSpPr/>
            <p:nvPr/>
          </p:nvGrpSpPr>
          <p:grpSpPr>
            <a:xfrm>
              <a:off x="809123" y="4925872"/>
              <a:ext cx="286105" cy="60563"/>
              <a:chOff x="809123" y="4925872"/>
              <a:chExt cx="286105" cy="60563"/>
            </a:xfrm>
            <a:solidFill>
              <a:srgbClr val="000000"/>
            </a:solidFill>
          </p:grpSpPr>
          <p:sp>
            <p:nvSpPr>
              <p:cNvPr id="18" name="Freihandform: Form 17">
                <a:extLst>
                  <a:ext uri="{FF2B5EF4-FFF2-40B4-BE49-F238E27FC236}">
                    <a16:creationId xmlns:a16="http://schemas.microsoft.com/office/drawing/2014/main" id="{4F509854-5952-AABF-B22A-A63D34C8D108}"/>
                  </a:ext>
                </a:extLst>
              </p:cNvPr>
              <p:cNvSpPr/>
              <p:nvPr/>
            </p:nvSpPr>
            <p:spPr>
              <a:xfrm>
                <a:off x="809123" y="4925872"/>
                <a:ext cx="64773" cy="60563"/>
              </a:xfrm>
              <a:custGeom>
                <a:avLst/>
                <a:gdLst>
                  <a:gd name="connsiteX0" fmla="*/ 0 w 64773"/>
                  <a:gd name="connsiteY0" fmla="*/ 0 h 60563"/>
                  <a:gd name="connsiteX1" fmla="*/ 64774 w 64773"/>
                  <a:gd name="connsiteY1" fmla="*/ 0 h 60563"/>
                  <a:gd name="connsiteX2" fmla="*/ 64774 w 64773"/>
                  <a:gd name="connsiteY2" fmla="*/ 60563 h 60563"/>
                  <a:gd name="connsiteX3" fmla="*/ 0 w 64773"/>
                  <a:gd name="connsiteY3" fmla="*/ 60563 h 60563"/>
                </a:gdLst>
                <a:ahLst/>
                <a:cxnLst>
                  <a:cxn ang="0">
                    <a:pos x="connsiteX0" y="connsiteY0"/>
                  </a:cxn>
                  <a:cxn ang="0">
                    <a:pos x="connsiteX1" y="connsiteY1"/>
                  </a:cxn>
                  <a:cxn ang="0">
                    <a:pos x="connsiteX2" y="connsiteY2"/>
                  </a:cxn>
                  <a:cxn ang="0">
                    <a:pos x="connsiteX3" y="connsiteY3"/>
                  </a:cxn>
                </a:cxnLst>
                <a:rect l="l" t="t" r="r" b="b"/>
                <a:pathLst>
                  <a:path w="64773" h="60563">
                    <a:moveTo>
                      <a:pt x="0" y="0"/>
                    </a:moveTo>
                    <a:lnTo>
                      <a:pt x="64774" y="0"/>
                    </a:lnTo>
                    <a:lnTo>
                      <a:pt x="64774" y="60563"/>
                    </a:lnTo>
                    <a:lnTo>
                      <a:pt x="0" y="60563"/>
                    </a:lnTo>
                    <a:close/>
                  </a:path>
                </a:pathLst>
              </a:custGeom>
              <a:solidFill>
                <a:srgbClr val="000000"/>
              </a:solidFill>
              <a:ln w="6459" cap="flat">
                <a:noFill/>
                <a:prstDash val="solid"/>
                <a:miter/>
              </a:ln>
            </p:spPr>
            <p:txBody>
              <a:bodyPr rtlCol="0" anchor="ctr"/>
              <a:lstStyle/>
              <a:p>
                <a:endParaRPr lang="de-DE"/>
              </a:p>
            </p:txBody>
          </p:sp>
          <p:sp>
            <p:nvSpPr>
              <p:cNvPr id="19" name="Freihandform: Form 18">
                <a:extLst>
                  <a:ext uri="{FF2B5EF4-FFF2-40B4-BE49-F238E27FC236}">
                    <a16:creationId xmlns:a16="http://schemas.microsoft.com/office/drawing/2014/main" id="{7F6B6E6B-139E-1958-ED1F-C27C6179060D}"/>
                  </a:ext>
                </a:extLst>
              </p:cNvPr>
              <p:cNvSpPr/>
              <p:nvPr/>
            </p:nvSpPr>
            <p:spPr>
              <a:xfrm>
                <a:off x="1030455" y="4925872"/>
                <a:ext cx="64773" cy="60563"/>
              </a:xfrm>
              <a:custGeom>
                <a:avLst/>
                <a:gdLst>
                  <a:gd name="connsiteX0" fmla="*/ 0 w 64773"/>
                  <a:gd name="connsiteY0" fmla="*/ 0 h 60563"/>
                  <a:gd name="connsiteX1" fmla="*/ 64774 w 64773"/>
                  <a:gd name="connsiteY1" fmla="*/ 0 h 60563"/>
                  <a:gd name="connsiteX2" fmla="*/ 64774 w 64773"/>
                  <a:gd name="connsiteY2" fmla="*/ 60563 h 60563"/>
                  <a:gd name="connsiteX3" fmla="*/ 0 w 64773"/>
                  <a:gd name="connsiteY3" fmla="*/ 60563 h 60563"/>
                </a:gdLst>
                <a:ahLst/>
                <a:cxnLst>
                  <a:cxn ang="0">
                    <a:pos x="connsiteX0" y="connsiteY0"/>
                  </a:cxn>
                  <a:cxn ang="0">
                    <a:pos x="connsiteX1" y="connsiteY1"/>
                  </a:cxn>
                  <a:cxn ang="0">
                    <a:pos x="connsiteX2" y="connsiteY2"/>
                  </a:cxn>
                  <a:cxn ang="0">
                    <a:pos x="connsiteX3" y="connsiteY3"/>
                  </a:cxn>
                </a:cxnLst>
                <a:rect l="l" t="t" r="r" b="b"/>
                <a:pathLst>
                  <a:path w="64773" h="60563">
                    <a:moveTo>
                      <a:pt x="0" y="0"/>
                    </a:moveTo>
                    <a:lnTo>
                      <a:pt x="64774" y="0"/>
                    </a:lnTo>
                    <a:lnTo>
                      <a:pt x="64774" y="60563"/>
                    </a:lnTo>
                    <a:lnTo>
                      <a:pt x="0" y="60563"/>
                    </a:lnTo>
                    <a:close/>
                  </a:path>
                </a:pathLst>
              </a:custGeom>
              <a:solidFill>
                <a:srgbClr val="000000"/>
              </a:solidFill>
              <a:ln w="6459" cap="flat">
                <a:noFill/>
                <a:prstDash val="solid"/>
                <a:miter/>
              </a:ln>
            </p:spPr>
            <p:txBody>
              <a:bodyPr rtlCol="0" anchor="ctr"/>
              <a:lstStyle/>
              <a:p>
                <a:endParaRPr lang="de-DE"/>
              </a:p>
            </p:txBody>
          </p:sp>
          <p:sp>
            <p:nvSpPr>
              <p:cNvPr id="20" name="Freihandform: Form 19">
                <a:extLst>
                  <a:ext uri="{FF2B5EF4-FFF2-40B4-BE49-F238E27FC236}">
                    <a16:creationId xmlns:a16="http://schemas.microsoft.com/office/drawing/2014/main" id="{011FE6AC-EE13-8854-06AD-592DDBA2525C}"/>
                  </a:ext>
                </a:extLst>
              </p:cNvPr>
              <p:cNvSpPr/>
              <p:nvPr/>
            </p:nvSpPr>
            <p:spPr>
              <a:xfrm>
                <a:off x="919757" y="4925872"/>
                <a:ext cx="64773" cy="60563"/>
              </a:xfrm>
              <a:custGeom>
                <a:avLst/>
                <a:gdLst>
                  <a:gd name="connsiteX0" fmla="*/ 0 w 64773"/>
                  <a:gd name="connsiteY0" fmla="*/ 0 h 60563"/>
                  <a:gd name="connsiteX1" fmla="*/ 64774 w 64773"/>
                  <a:gd name="connsiteY1" fmla="*/ 0 h 60563"/>
                  <a:gd name="connsiteX2" fmla="*/ 64774 w 64773"/>
                  <a:gd name="connsiteY2" fmla="*/ 60563 h 60563"/>
                  <a:gd name="connsiteX3" fmla="*/ 0 w 64773"/>
                  <a:gd name="connsiteY3" fmla="*/ 60563 h 60563"/>
                </a:gdLst>
                <a:ahLst/>
                <a:cxnLst>
                  <a:cxn ang="0">
                    <a:pos x="connsiteX0" y="connsiteY0"/>
                  </a:cxn>
                  <a:cxn ang="0">
                    <a:pos x="connsiteX1" y="connsiteY1"/>
                  </a:cxn>
                  <a:cxn ang="0">
                    <a:pos x="connsiteX2" y="connsiteY2"/>
                  </a:cxn>
                  <a:cxn ang="0">
                    <a:pos x="connsiteX3" y="connsiteY3"/>
                  </a:cxn>
                </a:cxnLst>
                <a:rect l="l" t="t" r="r" b="b"/>
                <a:pathLst>
                  <a:path w="64773" h="60563">
                    <a:moveTo>
                      <a:pt x="0" y="0"/>
                    </a:moveTo>
                    <a:lnTo>
                      <a:pt x="64774" y="0"/>
                    </a:lnTo>
                    <a:lnTo>
                      <a:pt x="64774" y="60563"/>
                    </a:lnTo>
                    <a:lnTo>
                      <a:pt x="0" y="60563"/>
                    </a:lnTo>
                    <a:close/>
                  </a:path>
                </a:pathLst>
              </a:custGeom>
              <a:solidFill>
                <a:srgbClr val="000000"/>
              </a:solidFill>
              <a:ln w="6459" cap="flat">
                <a:noFill/>
                <a:prstDash val="solid"/>
                <a:miter/>
              </a:ln>
            </p:spPr>
            <p:txBody>
              <a:bodyPr rtlCol="0" anchor="ctr"/>
              <a:lstStyle/>
              <a:p>
                <a:endParaRPr lang="de-DE"/>
              </a:p>
            </p:txBody>
          </p:sp>
        </p:grpSp>
        <p:grpSp>
          <p:nvGrpSpPr>
            <p:cNvPr id="21" name="Grafik 10">
              <a:extLst>
                <a:ext uri="{FF2B5EF4-FFF2-40B4-BE49-F238E27FC236}">
                  <a16:creationId xmlns:a16="http://schemas.microsoft.com/office/drawing/2014/main" id="{3D615438-FB5C-5762-055F-826219BE7BA0}"/>
                </a:ext>
              </a:extLst>
            </p:cNvPr>
            <p:cNvGrpSpPr/>
            <p:nvPr/>
          </p:nvGrpSpPr>
          <p:grpSpPr>
            <a:xfrm>
              <a:off x="575808" y="4290247"/>
              <a:ext cx="757399" cy="806239"/>
              <a:chOff x="575808" y="4290247"/>
              <a:chExt cx="757399" cy="806239"/>
            </a:xfrm>
            <a:solidFill>
              <a:srgbClr val="000000"/>
            </a:solidFill>
          </p:grpSpPr>
          <p:sp>
            <p:nvSpPr>
              <p:cNvPr id="22" name="Freihandform: Form 21">
                <a:extLst>
                  <a:ext uri="{FF2B5EF4-FFF2-40B4-BE49-F238E27FC236}">
                    <a16:creationId xmlns:a16="http://schemas.microsoft.com/office/drawing/2014/main" id="{0DF7AB0F-4A75-AD87-B72D-E98876429E6F}"/>
                  </a:ext>
                </a:extLst>
              </p:cNvPr>
              <p:cNvSpPr/>
              <p:nvPr/>
            </p:nvSpPr>
            <p:spPr>
              <a:xfrm>
                <a:off x="629311" y="4290247"/>
                <a:ext cx="262268" cy="64773"/>
              </a:xfrm>
              <a:custGeom>
                <a:avLst/>
                <a:gdLst>
                  <a:gd name="connsiteX0" fmla="*/ 0 w 262268"/>
                  <a:gd name="connsiteY0" fmla="*/ 0 h 64773"/>
                  <a:gd name="connsiteX1" fmla="*/ 262269 w 262268"/>
                  <a:gd name="connsiteY1" fmla="*/ 0 h 64773"/>
                  <a:gd name="connsiteX2" fmla="*/ 262269 w 262268"/>
                  <a:gd name="connsiteY2" fmla="*/ 64774 h 64773"/>
                  <a:gd name="connsiteX3" fmla="*/ 0 w 262268"/>
                  <a:gd name="connsiteY3" fmla="*/ 64774 h 64773"/>
                </a:gdLst>
                <a:ahLst/>
                <a:cxnLst>
                  <a:cxn ang="0">
                    <a:pos x="connsiteX0" y="connsiteY0"/>
                  </a:cxn>
                  <a:cxn ang="0">
                    <a:pos x="connsiteX1" y="connsiteY1"/>
                  </a:cxn>
                  <a:cxn ang="0">
                    <a:pos x="connsiteX2" y="connsiteY2"/>
                  </a:cxn>
                  <a:cxn ang="0">
                    <a:pos x="connsiteX3" y="connsiteY3"/>
                  </a:cxn>
                </a:cxnLst>
                <a:rect l="l" t="t" r="r" b="b"/>
                <a:pathLst>
                  <a:path w="262268" h="64773">
                    <a:moveTo>
                      <a:pt x="0" y="0"/>
                    </a:moveTo>
                    <a:lnTo>
                      <a:pt x="262269" y="0"/>
                    </a:lnTo>
                    <a:lnTo>
                      <a:pt x="262269" y="64774"/>
                    </a:lnTo>
                    <a:lnTo>
                      <a:pt x="0" y="64774"/>
                    </a:lnTo>
                    <a:close/>
                  </a:path>
                </a:pathLst>
              </a:custGeom>
              <a:solidFill>
                <a:srgbClr val="000000"/>
              </a:solidFill>
              <a:ln w="6459" cap="flat">
                <a:noFill/>
                <a:prstDash val="solid"/>
                <a:miter/>
              </a:ln>
            </p:spPr>
            <p:txBody>
              <a:bodyPr rtlCol="0" anchor="ctr"/>
              <a:lstStyle/>
              <a:p>
                <a:endParaRPr lang="de-DE"/>
              </a:p>
            </p:txBody>
          </p:sp>
          <p:sp>
            <p:nvSpPr>
              <p:cNvPr id="23" name="Freihandform: Form 22">
                <a:extLst>
                  <a:ext uri="{FF2B5EF4-FFF2-40B4-BE49-F238E27FC236}">
                    <a16:creationId xmlns:a16="http://schemas.microsoft.com/office/drawing/2014/main" id="{B95A83ED-E576-4D96-0C6C-25ACE7783D0A}"/>
                  </a:ext>
                </a:extLst>
              </p:cNvPr>
              <p:cNvSpPr/>
              <p:nvPr/>
            </p:nvSpPr>
            <p:spPr>
              <a:xfrm>
                <a:off x="575808" y="4400492"/>
                <a:ext cx="757399" cy="695994"/>
              </a:xfrm>
              <a:custGeom>
                <a:avLst/>
                <a:gdLst>
                  <a:gd name="connsiteX0" fmla="*/ 757400 w 757399"/>
                  <a:gd name="connsiteY0" fmla="*/ 566382 h 695994"/>
                  <a:gd name="connsiteX1" fmla="*/ 757400 w 757399"/>
                  <a:gd name="connsiteY1" fmla="*/ 413840 h 695994"/>
                  <a:gd name="connsiteX2" fmla="*/ 284422 w 757399"/>
                  <a:gd name="connsiteY2" fmla="*/ 413840 h 695994"/>
                  <a:gd name="connsiteX3" fmla="*/ 299514 w 757399"/>
                  <a:gd name="connsiteY3" fmla="*/ 173011 h 695994"/>
                  <a:gd name="connsiteX4" fmla="*/ 350750 w 757399"/>
                  <a:gd name="connsiteY4" fmla="*/ 173011 h 695994"/>
                  <a:gd name="connsiteX5" fmla="*/ 369210 w 757399"/>
                  <a:gd name="connsiteY5" fmla="*/ 0 h 695994"/>
                  <a:gd name="connsiteX6" fmla="*/ 0 w 757399"/>
                  <a:gd name="connsiteY6" fmla="*/ 0 h 695994"/>
                  <a:gd name="connsiteX7" fmla="*/ 18461 w 757399"/>
                  <a:gd name="connsiteY7" fmla="*/ 173011 h 695994"/>
                  <a:gd name="connsiteX8" fmla="*/ 69697 w 757399"/>
                  <a:gd name="connsiteY8" fmla="*/ 173011 h 695994"/>
                  <a:gd name="connsiteX9" fmla="*/ 84789 w 757399"/>
                  <a:gd name="connsiteY9" fmla="*/ 413840 h 695994"/>
                  <a:gd name="connsiteX10" fmla="*/ 4988 w 757399"/>
                  <a:gd name="connsiteY10" fmla="*/ 413840 h 695994"/>
                  <a:gd name="connsiteX11" fmla="*/ 4988 w 757399"/>
                  <a:gd name="connsiteY11" fmla="*/ 695994 h 695994"/>
                  <a:gd name="connsiteX12" fmla="*/ 757400 w 757399"/>
                  <a:gd name="connsiteY12" fmla="*/ 695994 h 695994"/>
                  <a:gd name="connsiteX13" fmla="*/ 757400 w 757399"/>
                  <a:gd name="connsiteY13" fmla="*/ 631220 h 695994"/>
                  <a:gd name="connsiteX14" fmla="*/ 692626 w 757399"/>
                  <a:gd name="connsiteY14" fmla="*/ 631220 h 695994"/>
                  <a:gd name="connsiteX15" fmla="*/ 692626 w 757399"/>
                  <a:gd name="connsiteY15" fmla="*/ 631220 h 695994"/>
                  <a:gd name="connsiteX16" fmla="*/ 69761 w 757399"/>
                  <a:gd name="connsiteY16" fmla="*/ 631220 h 695994"/>
                  <a:gd name="connsiteX17" fmla="*/ 69761 w 757399"/>
                  <a:gd name="connsiteY17" fmla="*/ 478613 h 695994"/>
                  <a:gd name="connsiteX18" fmla="*/ 692626 w 757399"/>
                  <a:gd name="connsiteY18" fmla="*/ 478613 h 695994"/>
                  <a:gd name="connsiteX19" fmla="*/ 692626 w 757399"/>
                  <a:gd name="connsiteY19" fmla="*/ 566447 h 695994"/>
                  <a:gd name="connsiteX20" fmla="*/ 757400 w 757399"/>
                  <a:gd name="connsiteY20" fmla="*/ 566447 h 695994"/>
                  <a:gd name="connsiteX21" fmla="*/ 298737 w 757399"/>
                  <a:gd name="connsiteY21" fmla="*/ 63414 h 695994"/>
                  <a:gd name="connsiteX22" fmla="*/ 293814 w 757399"/>
                  <a:gd name="connsiteY22" fmla="*/ 109597 h 695994"/>
                  <a:gd name="connsiteX23" fmla="*/ 75461 w 757399"/>
                  <a:gd name="connsiteY23" fmla="*/ 109597 h 695994"/>
                  <a:gd name="connsiteX24" fmla="*/ 70539 w 757399"/>
                  <a:gd name="connsiteY24" fmla="*/ 63414 h 695994"/>
                  <a:gd name="connsiteX25" fmla="*/ 298737 w 757399"/>
                  <a:gd name="connsiteY25" fmla="*/ 63414 h 695994"/>
                  <a:gd name="connsiteX26" fmla="*/ 149692 w 757399"/>
                  <a:gd name="connsiteY26" fmla="*/ 413840 h 695994"/>
                  <a:gd name="connsiteX27" fmla="*/ 134600 w 757399"/>
                  <a:gd name="connsiteY27" fmla="*/ 173011 h 695994"/>
                  <a:gd name="connsiteX28" fmla="*/ 234611 w 757399"/>
                  <a:gd name="connsiteY28" fmla="*/ 173011 h 695994"/>
                  <a:gd name="connsiteX29" fmla="*/ 219518 w 757399"/>
                  <a:gd name="connsiteY29" fmla="*/ 413840 h 695994"/>
                  <a:gd name="connsiteX30" fmla="*/ 149692 w 757399"/>
                  <a:gd name="connsiteY30" fmla="*/ 413840 h 695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57399" h="695994">
                    <a:moveTo>
                      <a:pt x="757400" y="566382"/>
                    </a:moveTo>
                    <a:lnTo>
                      <a:pt x="757400" y="413840"/>
                    </a:lnTo>
                    <a:lnTo>
                      <a:pt x="284422" y="413840"/>
                    </a:lnTo>
                    <a:lnTo>
                      <a:pt x="299514" y="173011"/>
                    </a:lnTo>
                    <a:lnTo>
                      <a:pt x="350750" y="173011"/>
                    </a:lnTo>
                    <a:lnTo>
                      <a:pt x="369210" y="0"/>
                    </a:lnTo>
                    <a:lnTo>
                      <a:pt x="0" y="0"/>
                    </a:lnTo>
                    <a:lnTo>
                      <a:pt x="18461" y="173011"/>
                    </a:lnTo>
                    <a:lnTo>
                      <a:pt x="69697" y="173011"/>
                    </a:lnTo>
                    <a:lnTo>
                      <a:pt x="84789" y="413840"/>
                    </a:lnTo>
                    <a:lnTo>
                      <a:pt x="4988" y="413840"/>
                    </a:lnTo>
                    <a:lnTo>
                      <a:pt x="4988" y="695994"/>
                    </a:lnTo>
                    <a:lnTo>
                      <a:pt x="757400" y="695994"/>
                    </a:lnTo>
                    <a:lnTo>
                      <a:pt x="757400" y="631220"/>
                    </a:lnTo>
                    <a:lnTo>
                      <a:pt x="692626" y="631220"/>
                    </a:lnTo>
                    <a:lnTo>
                      <a:pt x="692626" y="631220"/>
                    </a:lnTo>
                    <a:lnTo>
                      <a:pt x="69761" y="631220"/>
                    </a:lnTo>
                    <a:lnTo>
                      <a:pt x="69761" y="478613"/>
                    </a:lnTo>
                    <a:lnTo>
                      <a:pt x="692626" y="478613"/>
                    </a:lnTo>
                    <a:lnTo>
                      <a:pt x="692626" y="566447"/>
                    </a:lnTo>
                    <a:lnTo>
                      <a:pt x="757400" y="566447"/>
                    </a:lnTo>
                    <a:close/>
                    <a:moveTo>
                      <a:pt x="298737" y="63414"/>
                    </a:moveTo>
                    <a:lnTo>
                      <a:pt x="293814" y="109597"/>
                    </a:lnTo>
                    <a:lnTo>
                      <a:pt x="75461" y="109597"/>
                    </a:lnTo>
                    <a:lnTo>
                      <a:pt x="70539" y="63414"/>
                    </a:lnTo>
                    <a:lnTo>
                      <a:pt x="298737" y="63414"/>
                    </a:lnTo>
                    <a:close/>
                    <a:moveTo>
                      <a:pt x="149692" y="413840"/>
                    </a:moveTo>
                    <a:lnTo>
                      <a:pt x="134600" y="173011"/>
                    </a:lnTo>
                    <a:lnTo>
                      <a:pt x="234611" y="173011"/>
                    </a:lnTo>
                    <a:lnTo>
                      <a:pt x="219518" y="413840"/>
                    </a:lnTo>
                    <a:lnTo>
                      <a:pt x="149692" y="413840"/>
                    </a:lnTo>
                    <a:close/>
                  </a:path>
                </a:pathLst>
              </a:custGeom>
              <a:solidFill>
                <a:srgbClr val="000000"/>
              </a:solidFill>
              <a:ln w="6459" cap="flat">
                <a:noFill/>
                <a:prstDash val="solid"/>
                <a:miter/>
              </a:ln>
            </p:spPr>
            <p:txBody>
              <a:bodyPr rtlCol="0" anchor="ctr"/>
              <a:lstStyle/>
              <a:p>
                <a:endParaRPr lang="de-DE"/>
              </a:p>
            </p:txBody>
          </p:sp>
        </p:grpSp>
      </p:grpSp>
      <p:grpSp>
        <p:nvGrpSpPr>
          <p:cNvPr id="27" name="Grafik 8">
            <a:extLst>
              <a:ext uri="{FF2B5EF4-FFF2-40B4-BE49-F238E27FC236}">
                <a16:creationId xmlns:a16="http://schemas.microsoft.com/office/drawing/2014/main" id="{8A06323D-3507-D05A-A3F6-EA25FBB5041A}"/>
              </a:ext>
            </a:extLst>
          </p:cNvPr>
          <p:cNvGrpSpPr/>
          <p:nvPr/>
        </p:nvGrpSpPr>
        <p:grpSpPr>
          <a:xfrm>
            <a:off x="539470" y="1325178"/>
            <a:ext cx="824181" cy="753950"/>
            <a:chOff x="539470" y="1391805"/>
            <a:chExt cx="824181" cy="813169"/>
          </a:xfrm>
          <a:solidFill>
            <a:srgbClr val="000000"/>
          </a:solidFill>
        </p:grpSpPr>
        <p:sp>
          <p:nvSpPr>
            <p:cNvPr id="28" name="Freihandform: Form 27">
              <a:extLst>
                <a:ext uri="{FF2B5EF4-FFF2-40B4-BE49-F238E27FC236}">
                  <a16:creationId xmlns:a16="http://schemas.microsoft.com/office/drawing/2014/main" id="{8166667A-3997-49B0-56A1-9C2FF82F5138}"/>
                </a:ext>
              </a:extLst>
            </p:cNvPr>
            <p:cNvSpPr/>
            <p:nvPr/>
          </p:nvSpPr>
          <p:spPr>
            <a:xfrm>
              <a:off x="554368" y="1640860"/>
              <a:ext cx="795616" cy="564114"/>
            </a:xfrm>
            <a:custGeom>
              <a:avLst/>
              <a:gdLst>
                <a:gd name="connsiteX0" fmla="*/ 744315 w 795616"/>
                <a:gd name="connsiteY0" fmla="*/ 499341 h 564114"/>
                <a:gd name="connsiteX1" fmla="*/ 729936 w 795616"/>
                <a:gd name="connsiteY1" fmla="*/ 499341 h 564114"/>
                <a:gd name="connsiteX2" fmla="*/ 665162 w 795616"/>
                <a:gd name="connsiteY2" fmla="*/ 499341 h 564114"/>
                <a:gd name="connsiteX3" fmla="*/ 652013 w 795616"/>
                <a:gd name="connsiteY3" fmla="*/ 499341 h 564114"/>
                <a:gd name="connsiteX4" fmla="*/ 604080 w 795616"/>
                <a:gd name="connsiteY4" fmla="*/ 499341 h 564114"/>
                <a:gd name="connsiteX5" fmla="*/ 604080 w 795616"/>
                <a:gd name="connsiteY5" fmla="*/ 64774 h 564114"/>
                <a:gd name="connsiteX6" fmla="*/ 665162 w 795616"/>
                <a:gd name="connsiteY6" fmla="*/ 64774 h 564114"/>
                <a:gd name="connsiteX7" fmla="*/ 665162 w 795616"/>
                <a:gd name="connsiteY7" fmla="*/ 434567 h 564114"/>
                <a:gd name="connsiteX8" fmla="*/ 729936 w 795616"/>
                <a:gd name="connsiteY8" fmla="*/ 434567 h 564114"/>
                <a:gd name="connsiteX9" fmla="*/ 729936 w 795616"/>
                <a:gd name="connsiteY9" fmla="*/ 0 h 564114"/>
                <a:gd name="connsiteX10" fmla="*/ 539242 w 795616"/>
                <a:gd name="connsiteY10" fmla="*/ 0 h 564114"/>
                <a:gd name="connsiteX11" fmla="*/ 539242 w 795616"/>
                <a:gd name="connsiteY11" fmla="*/ 499341 h 564114"/>
                <a:gd name="connsiteX12" fmla="*/ 493123 w 795616"/>
                <a:gd name="connsiteY12" fmla="*/ 499341 h 564114"/>
                <a:gd name="connsiteX13" fmla="*/ 493123 w 795616"/>
                <a:gd name="connsiteY13" fmla="*/ 131685 h 564114"/>
                <a:gd name="connsiteX14" fmla="*/ 302494 w 795616"/>
                <a:gd name="connsiteY14" fmla="*/ 131685 h 564114"/>
                <a:gd name="connsiteX15" fmla="*/ 302494 w 795616"/>
                <a:gd name="connsiteY15" fmla="*/ 499341 h 564114"/>
                <a:gd name="connsiteX16" fmla="*/ 256375 w 795616"/>
                <a:gd name="connsiteY16" fmla="*/ 499341 h 564114"/>
                <a:gd name="connsiteX17" fmla="*/ 256375 w 795616"/>
                <a:gd name="connsiteY17" fmla="*/ 224506 h 564114"/>
                <a:gd name="connsiteX18" fmla="*/ 65681 w 795616"/>
                <a:gd name="connsiteY18" fmla="*/ 224506 h 564114"/>
                <a:gd name="connsiteX19" fmla="*/ 65681 w 795616"/>
                <a:gd name="connsiteY19" fmla="*/ 499341 h 564114"/>
                <a:gd name="connsiteX20" fmla="*/ 0 w 795616"/>
                <a:gd name="connsiteY20" fmla="*/ 499341 h 564114"/>
                <a:gd name="connsiteX21" fmla="*/ 0 w 795616"/>
                <a:gd name="connsiteY21" fmla="*/ 564115 h 564114"/>
                <a:gd name="connsiteX22" fmla="*/ 795616 w 795616"/>
                <a:gd name="connsiteY22" fmla="*/ 564115 h 564114"/>
                <a:gd name="connsiteX23" fmla="*/ 795616 w 795616"/>
                <a:gd name="connsiteY23" fmla="*/ 499341 h 564114"/>
                <a:gd name="connsiteX24" fmla="*/ 744315 w 795616"/>
                <a:gd name="connsiteY24" fmla="*/ 499341 h 564114"/>
                <a:gd name="connsiteX25" fmla="*/ 191536 w 795616"/>
                <a:gd name="connsiteY25" fmla="*/ 499341 h 564114"/>
                <a:gd name="connsiteX26" fmla="*/ 130454 w 795616"/>
                <a:gd name="connsiteY26" fmla="*/ 499341 h 564114"/>
                <a:gd name="connsiteX27" fmla="*/ 130454 w 795616"/>
                <a:gd name="connsiteY27" fmla="*/ 289280 h 564114"/>
                <a:gd name="connsiteX28" fmla="*/ 191536 w 795616"/>
                <a:gd name="connsiteY28" fmla="*/ 289280 h 564114"/>
                <a:gd name="connsiteX29" fmla="*/ 191536 w 795616"/>
                <a:gd name="connsiteY29" fmla="*/ 499341 h 564114"/>
                <a:gd name="connsiteX30" fmla="*/ 428349 w 795616"/>
                <a:gd name="connsiteY30" fmla="*/ 499341 h 564114"/>
                <a:gd name="connsiteX31" fmla="*/ 367267 w 795616"/>
                <a:gd name="connsiteY31" fmla="*/ 499341 h 564114"/>
                <a:gd name="connsiteX32" fmla="*/ 367267 w 795616"/>
                <a:gd name="connsiteY32" fmla="*/ 196459 h 564114"/>
                <a:gd name="connsiteX33" fmla="*/ 428349 w 795616"/>
                <a:gd name="connsiteY33" fmla="*/ 196459 h 564114"/>
                <a:gd name="connsiteX34" fmla="*/ 428349 w 795616"/>
                <a:gd name="connsiteY34" fmla="*/ 499341 h 56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95616" h="564114">
                  <a:moveTo>
                    <a:pt x="744315" y="499341"/>
                  </a:moveTo>
                  <a:lnTo>
                    <a:pt x="729936" y="499341"/>
                  </a:lnTo>
                  <a:lnTo>
                    <a:pt x="665162" y="499341"/>
                  </a:lnTo>
                  <a:lnTo>
                    <a:pt x="652013" y="499341"/>
                  </a:lnTo>
                  <a:lnTo>
                    <a:pt x="604080" y="499341"/>
                  </a:lnTo>
                  <a:lnTo>
                    <a:pt x="604080" y="64774"/>
                  </a:lnTo>
                  <a:lnTo>
                    <a:pt x="665162" y="64774"/>
                  </a:lnTo>
                  <a:lnTo>
                    <a:pt x="665162" y="434567"/>
                  </a:lnTo>
                  <a:lnTo>
                    <a:pt x="729936" y="434567"/>
                  </a:lnTo>
                  <a:lnTo>
                    <a:pt x="729936" y="0"/>
                  </a:lnTo>
                  <a:lnTo>
                    <a:pt x="539242" y="0"/>
                  </a:lnTo>
                  <a:lnTo>
                    <a:pt x="539242" y="499341"/>
                  </a:lnTo>
                  <a:lnTo>
                    <a:pt x="493123" y="499341"/>
                  </a:lnTo>
                  <a:lnTo>
                    <a:pt x="493123" y="131685"/>
                  </a:lnTo>
                  <a:lnTo>
                    <a:pt x="302494" y="131685"/>
                  </a:lnTo>
                  <a:lnTo>
                    <a:pt x="302494" y="499341"/>
                  </a:lnTo>
                  <a:lnTo>
                    <a:pt x="256375" y="499341"/>
                  </a:lnTo>
                  <a:lnTo>
                    <a:pt x="256375" y="224506"/>
                  </a:lnTo>
                  <a:lnTo>
                    <a:pt x="65681" y="224506"/>
                  </a:lnTo>
                  <a:lnTo>
                    <a:pt x="65681" y="499341"/>
                  </a:lnTo>
                  <a:lnTo>
                    <a:pt x="0" y="499341"/>
                  </a:lnTo>
                  <a:lnTo>
                    <a:pt x="0" y="564115"/>
                  </a:lnTo>
                  <a:lnTo>
                    <a:pt x="795616" y="564115"/>
                  </a:lnTo>
                  <a:lnTo>
                    <a:pt x="795616" y="499341"/>
                  </a:lnTo>
                  <a:lnTo>
                    <a:pt x="744315" y="499341"/>
                  </a:lnTo>
                  <a:close/>
                  <a:moveTo>
                    <a:pt x="191536" y="499341"/>
                  </a:moveTo>
                  <a:lnTo>
                    <a:pt x="130454" y="499341"/>
                  </a:lnTo>
                  <a:lnTo>
                    <a:pt x="130454" y="289280"/>
                  </a:lnTo>
                  <a:lnTo>
                    <a:pt x="191536" y="289280"/>
                  </a:lnTo>
                  <a:lnTo>
                    <a:pt x="191536" y="499341"/>
                  </a:lnTo>
                  <a:close/>
                  <a:moveTo>
                    <a:pt x="428349" y="499341"/>
                  </a:moveTo>
                  <a:lnTo>
                    <a:pt x="367267" y="499341"/>
                  </a:lnTo>
                  <a:lnTo>
                    <a:pt x="367267" y="196459"/>
                  </a:lnTo>
                  <a:lnTo>
                    <a:pt x="428349" y="196459"/>
                  </a:lnTo>
                  <a:lnTo>
                    <a:pt x="428349" y="499341"/>
                  </a:lnTo>
                  <a:close/>
                </a:path>
              </a:pathLst>
            </a:custGeom>
            <a:solidFill>
              <a:srgbClr val="000000"/>
            </a:solidFill>
            <a:ln w="6459" cap="flat">
              <a:noFill/>
              <a:prstDash val="solid"/>
              <a:miter/>
            </a:ln>
          </p:spPr>
          <p:txBody>
            <a:bodyPr rtlCol="0" anchor="ctr"/>
            <a:lstStyle/>
            <a:p>
              <a:endParaRPr lang="de-DE"/>
            </a:p>
          </p:txBody>
        </p:sp>
        <p:sp>
          <p:nvSpPr>
            <p:cNvPr id="29" name="Freihandform: Form 28">
              <a:extLst>
                <a:ext uri="{FF2B5EF4-FFF2-40B4-BE49-F238E27FC236}">
                  <a16:creationId xmlns:a16="http://schemas.microsoft.com/office/drawing/2014/main" id="{0856BF25-7B9A-A079-904D-2387A7261203}"/>
                </a:ext>
              </a:extLst>
            </p:cNvPr>
            <p:cNvSpPr/>
            <p:nvPr/>
          </p:nvSpPr>
          <p:spPr>
            <a:xfrm>
              <a:off x="539470" y="1391805"/>
              <a:ext cx="824181" cy="441627"/>
            </a:xfrm>
            <a:custGeom>
              <a:avLst/>
              <a:gdLst>
                <a:gd name="connsiteX0" fmla="*/ 824181 w 824181"/>
                <a:gd name="connsiteY0" fmla="*/ 53114 h 441627"/>
                <a:gd name="connsiteX1" fmla="*/ 687250 w 824181"/>
                <a:gd name="connsiteY1" fmla="*/ 0 h 441627"/>
                <a:gd name="connsiteX2" fmla="*/ 716527 w 824181"/>
                <a:gd name="connsiteY2" fmla="*/ 66328 h 441627"/>
                <a:gd name="connsiteX3" fmla="*/ 0 w 824181"/>
                <a:gd name="connsiteY3" fmla="*/ 382360 h 441627"/>
                <a:gd name="connsiteX4" fmla="*/ 26169 w 824181"/>
                <a:gd name="connsiteY4" fmla="*/ 441628 h 441627"/>
                <a:gd name="connsiteX5" fmla="*/ 742631 w 824181"/>
                <a:gd name="connsiteY5" fmla="*/ 125596 h 441627"/>
                <a:gd name="connsiteX6" fmla="*/ 771132 w 824181"/>
                <a:gd name="connsiteY6" fmla="*/ 190111 h 44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181" h="441627">
                  <a:moveTo>
                    <a:pt x="824181" y="53114"/>
                  </a:moveTo>
                  <a:lnTo>
                    <a:pt x="687250" y="0"/>
                  </a:lnTo>
                  <a:lnTo>
                    <a:pt x="716527" y="66328"/>
                  </a:lnTo>
                  <a:lnTo>
                    <a:pt x="0" y="382360"/>
                  </a:lnTo>
                  <a:lnTo>
                    <a:pt x="26169" y="441628"/>
                  </a:lnTo>
                  <a:lnTo>
                    <a:pt x="742631" y="125596"/>
                  </a:lnTo>
                  <a:lnTo>
                    <a:pt x="771132" y="190111"/>
                  </a:lnTo>
                  <a:close/>
                </a:path>
              </a:pathLst>
            </a:custGeom>
            <a:solidFill>
              <a:srgbClr val="000000"/>
            </a:solidFill>
            <a:ln w="6459" cap="flat">
              <a:noFill/>
              <a:prstDash val="solid"/>
              <a:miter/>
            </a:ln>
          </p:spPr>
          <p:txBody>
            <a:bodyPr rtlCol="0" anchor="ctr"/>
            <a:lstStyle/>
            <a:p>
              <a:endParaRPr lang="de-DE"/>
            </a:p>
          </p:txBody>
        </p:sp>
      </p:grpSp>
      <p:pic>
        <p:nvPicPr>
          <p:cNvPr id="31" name="Grafik 30">
            <a:extLst>
              <a:ext uri="{FF2B5EF4-FFF2-40B4-BE49-F238E27FC236}">
                <a16:creationId xmlns:a16="http://schemas.microsoft.com/office/drawing/2014/main" id="{BC98E68A-C1FF-B16A-D104-8FAFFEC8F7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73842" y="2982164"/>
            <a:ext cx="889809" cy="889809"/>
          </a:xfrm>
          <a:prstGeom prst="rect">
            <a:avLst/>
          </a:prstGeom>
        </p:spPr>
      </p:pic>
    </p:spTree>
    <p:extLst>
      <p:ext uri="{BB962C8B-B14F-4D97-AF65-F5344CB8AC3E}">
        <p14:creationId xmlns:p14="http://schemas.microsoft.com/office/powerpoint/2010/main" val="4184381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B7417-7368-6097-E7EA-765E3F0F2951}"/>
            </a:ext>
          </a:extLst>
        </p:cNvPr>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DA7F4841-CBE6-A9BB-95E1-7B8E614839E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7" name="think-cell data - do not delete" hidden="1">
                        <a:extLst>
                          <a:ext uri="{FF2B5EF4-FFF2-40B4-BE49-F238E27FC236}">
                            <a16:creationId xmlns:a16="http://schemas.microsoft.com/office/drawing/2014/main" id="{DA7F4841-CBE6-A9BB-95E1-7B8E614839E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FB5825D6-EF54-4957-FC94-E68B5B700A41}"/>
              </a:ext>
            </a:extLst>
          </p:cNvPr>
          <p:cNvSpPr>
            <a:spLocks noGrp="1"/>
          </p:cNvSpPr>
          <p:nvPr>
            <p:ph type="title"/>
          </p:nvPr>
        </p:nvSpPr>
        <p:spPr>
          <a:xfrm>
            <a:off x="479425" y="656693"/>
            <a:ext cx="11233150" cy="369332"/>
          </a:xfrm>
        </p:spPr>
        <p:txBody>
          <a:bodyPr vert="horz"/>
          <a:lstStyle/>
          <a:p>
            <a:r>
              <a:rPr lang="de-DE"/>
              <a:t>1. Sitzplatzangebot in Deutschland und Europa</a:t>
            </a:r>
          </a:p>
        </p:txBody>
      </p:sp>
      <p:sp>
        <p:nvSpPr>
          <p:cNvPr id="8" name="Foliennummernplatzhalter 7">
            <a:extLst>
              <a:ext uri="{FF2B5EF4-FFF2-40B4-BE49-F238E27FC236}">
                <a16:creationId xmlns:a16="http://schemas.microsoft.com/office/drawing/2014/main" id="{E39FB519-8C74-F7B6-97A9-15B813784B85}"/>
              </a:ext>
            </a:extLst>
          </p:cNvPr>
          <p:cNvSpPr>
            <a:spLocks noGrp="1"/>
          </p:cNvSpPr>
          <p:nvPr>
            <p:ph type="sldNum" sz="quarter" idx="12"/>
          </p:nvPr>
        </p:nvSpPr>
        <p:spPr>
          <a:xfrm>
            <a:off x="11433969" y="6538168"/>
            <a:ext cx="278606" cy="153888"/>
          </a:xfrm>
        </p:spPr>
        <p:txBody>
          <a:bodyPr/>
          <a:lstStyle/>
          <a:p>
            <a:fld id="{525684D5-9281-462A-BB6C-ACADE9D50AA7}" type="slidenum">
              <a:rPr lang="en-US" smtClean="0"/>
              <a:pPr/>
              <a:t>3</a:t>
            </a:fld>
            <a:endParaRPr lang="en-US"/>
          </a:p>
        </p:txBody>
      </p:sp>
      <p:sp>
        <p:nvSpPr>
          <p:cNvPr id="2" name="Inhaltsplatzhalter 1">
            <a:extLst>
              <a:ext uri="{FF2B5EF4-FFF2-40B4-BE49-F238E27FC236}">
                <a16:creationId xmlns:a16="http://schemas.microsoft.com/office/drawing/2014/main" id="{0253F008-DA2C-63A2-DBD1-223D1FDA1F15}"/>
              </a:ext>
            </a:extLst>
          </p:cNvPr>
          <p:cNvSpPr>
            <a:spLocks noGrp="1"/>
          </p:cNvSpPr>
          <p:nvPr>
            <p:ph idx="14"/>
          </p:nvPr>
        </p:nvSpPr>
        <p:spPr>
          <a:xfrm>
            <a:off x="6276000" y="1179831"/>
            <a:ext cx="5436575" cy="5317912"/>
          </a:xfrm>
          <a:noFill/>
        </p:spPr>
        <p:txBody>
          <a:bodyPr vert="horz" lIns="0" tIns="0" rIns="0" bIns="0" rtlCol="0" anchor="t">
            <a:noAutofit/>
          </a:bodyPr>
          <a:lstStyle/>
          <a:p>
            <a:pPr>
              <a:spcAft>
                <a:spcPts val="600"/>
              </a:spcAft>
            </a:pPr>
            <a:r>
              <a:rPr lang="de-DE" b="1">
                <a:latin typeface="Source Sans Pro"/>
                <a:ea typeface="Source Sans Pro"/>
              </a:rPr>
              <a:t>Ergebnisse im Überblick</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de-DE" sz="1100" i="0" u="none" strike="noStrike" kern="1200" cap="none" spc="0" normalizeH="0" baseline="0" noProof="0">
                <a:ln>
                  <a:noFill/>
                </a:ln>
                <a:effectLst/>
                <a:uLnTx/>
                <a:uFillTx/>
                <a:latin typeface="Source Sans Pro"/>
                <a:ea typeface="Source Sans Pro"/>
              </a:rPr>
              <a:t>Europa* gesamt</a:t>
            </a:r>
            <a:endParaRPr lang="de-DE" sz="1100" i="0" u="none" strike="noStrike" kern="1200" cap="none" spc="0" normalizeH="0" baseline="0" noProof="0">
              <a:ln>
                <a:noFill/>
              </a:ln>
              <a:effectLst/>
              <a:uLnTx/>
              <a:uFillTx/>
              <a:latin typeface="Source Sans Pro"/>
              <a:ea typeface="Source Sans Pro"/>
            </a:endParaRPr>
          </a:p>
          <a:p>
            <a:pPr marL="171450" indent="-171450">
              <a:buFont typeface="Symbol" panose="05050102010706020507" pitchFamily="18" charset="2"/>
              <a:buChar char="-"/>
              <a:defRPr/>
            </a:pPr>
            <a:r>
              <a:rPr lang="de-DE" sz="1100" b="0">
                <a:latin typeface="Source Sans Pro"/>
                <a:ea typeface="Source Sans Pro"/>
              </a:rPr>
              <a:t>Die Zahl der angebotenen Sitzplätze wächst von September 2026 bis Februar 2027 gegenüber dem Vergleichszeitraum 2025/2026 um 4 Prozent und übertrifft mit einer Erholungsrate von 110 Prozent den Referenzzeitraum 2019/20 deutlich. Den größten Marktanteil haben die europäischen Punkt-zu-Punkt-Airlines mit 41 Prozent, die auch im Vorjahresvergleich mit 7 Prozent überdurchschnittlich wachsen. Im Vergleich zu 2019 haben sie sich </a:t>
            </a:r>
            <a:r>
              <a:rPr lang="de-DE" sz="1100" b="0">
                <a:ea typeface="Source Sans Pro"/>
              </a:rPr>
              <a:t>mit einer Recovery-Rate von 132 Prozent</a:t>
            </a:r>
            <a:r>
              <a:rPr lang="de-DE" sz="1100" b="0">
                <a:latin typeface="Source Sans Pro"/>
                <a:ea typeface="Source Sans Pro"/>
              </a:rPr>
              <a:t> am stärksten entwickelt. Bei den europäischen Netzwerk-Carriern stagniert die Entwicklung im Vorjahresvergleich.</a:t>
            </a:r>
          </a:p>
          <a:p>
            <a:pPr>
              <a:defRPr/>
            </a:pPr>
            <a:r>
              <a:rPr kumimoji="0" lang="de-DE" sz="1100" i="0" u="none" strike="noStrike" kern="1200" cap="none" spc="0" normalizeH="0" baseline="0" noProof="0">
                <a:ln>
                  <a:noFill/>
                </a:ln>
                <a:effectLst/>
                <a:uLnTx/>
                <a:uFillTx/>
                <a:latin typeface="Source Sans Pro"/>
                <a:ea typeface="Source Sans Pro"/>
              </a:rPr>
              <a:t>Deutschland</a:t>
            </a:r>
            <a:endParaRPr lang="de-DE" sz="1100" i="0" u="none" strike="noStrike" kern="1200" cap="none" spc="0" normalizeH="0" baseline="0" noProof="0">
              <a:ln>
                <a:noFill/>
              </a:ln>
              <a:effectLst/>
              <a:uLnTx/>
              <a:uFillTx/>
              <a:latin typeface="Source Sans Pro"/>
              <a:ea typeface="Source Sans Pro"/>
            </a:endParaRPr>
          </a:p>
          <a:p>
            <a:pPr marL="171450" indent="-171450">
              <a:buFont typeface="Symbol" panose="05050102010706020507" pitchFamily="18" charset="2"/>
              <a:buChar char="-"/>
              <a:defRPr/>
            </a:pPr>
            <a:r>
              <a:rPr lang="de-DE" sz="1100" b="0">
                <a:latin typeface="Source Sans Pro"/>
                <a:ea typeface="Source Sans Pro"/>
              </a:rPr>
              <a:t>Die Entwicklung des Luftverkehrs in Deutschland stagniert. Der Abstand zu den übrigen Märkten vergrößert sich dadurch immer weiter. Besonders groß ist der Unterschied bei der Entwicklung der europäischen Punkt-zu-Punkt-Airlines. Hier liegt das Sitzplatzangebot ab Deutschland 55 Prozentpunkte hinter den übrigen europäischen Ländern zurück. Auch der Marktanteil von 28 Prozent ist deutlich kleiner</a:t>
            </a:r>
            <a:r>
              <a:rPr kumimoji="0" lang="de-DE" sz="1100" b="0" i="0" u="none" strike="noStrike" kern="1200" cap="none" spc="0" normalizeH="0" baseline="0" noProof="0">
                <a:ln>
                  <a:noFill/>
                </a:ln>
                <a:effectLst/>
                <a:uLnTx/>
                <a:uFillTx/>
                <a:latin typeface="Source Sans Pro"/>
                <a:ea typeface="Source Sans Pro"/>
              </a:rPr>
              <a:t>. D</a:t>
            </a:r>
            <a:r>
              <a:rPr lang="de-DE" sz="1100" b="0" err="1">
                <a:latin typeface="Source Sans Pro"/>
                <a:ea typeface="Source Sans Pro"/>
              </a:rPr>
              <a:t>ie</a:t>
            </a:r>
            <a:r>
              <a:rPr lang="de-DE" sz="1100" b="0">
                <a:latin typeface="Source Sans Pro"/>
                <a:ea typeface="Source Sans Pro"/>
              </a:rPr>
              <a:t> europäischen Netzwerk-Airlines erreichen mit 76 Prozent von 2019 eine noch niedrigere Erholungsrate. Europäische und außereuropäische Netzwerk-Carrier reduzieren ihr Angebot teilweise deutlich. Grund ist die Doppelbelastung durch hohe Kerosinpreise und überdurchschnittlich hohe staatliche Standortkosten in Deutschland. Einzig die touristischen Airlines überschreiten </a:t>
            </a:r>
            <a:r>
              <a:rPr kumimoji="0" lang="de-DE" sz="1100" b="0" i="0" u="none" strike="noStrike" kern="1200" cap="none" spc="0" normalizeH="0" baseline="0" noProof="0">
                <a:ln>
                  <a:noFill/>
                </a:ln>
                <a:effectLst/>
                <a:uLnTx/>
                <a:uFillTx/>
                <a:latin typeface="Source Sans Pro"/>
                <a:ea typeface="Source Sans Pro"/>
              </a:rPr>
              <a:t>das frühere Niveau mit einer Recovery von 145 Prozent bei einem Marktanteil von 1</a:t>
            </a:r>
            <a:r>
              <a:rPr lang="de-DE" sz="1100" b="0">
                <a:latin typeface="Source Sans Pro"/>
                <a:ea typeface="Source Sans Pro"/>
              </a:rPr>
              <a:t>6</a:t>
            </a:r>
            <a:r>
              <a:rPr kumimoji="0" lang="de-DE" sz="1100" b="0" i="0" u="none" strike="noStrike" kern="1200" cap="none" spc="0" normalizeH="0" baseline="0" noProof="0">
                <a:ln>
                  <a:noFill/>
                </a:ln>
                <a:effectLst/>
                <a:uLnTx/>
                <a:uFillTx/>
                <a:latin typeface="Source Sans Pro"/>
                <a:ea typeface="Source Sans Pro"/>
              </a:rPr>
              <a:t> Prozent deutlich. </a:t>
            </a:r>
            <a:endParaRPr lang="de-DE" sz="1100" b="0" i="0" u="none" strike="noStrike" kern="1200" cap="none" spc="0" normalizeH="0" baseline="0" noProof="0">
              <a:ln>
                <a:noFill/>
              </a:ln>
              <a:effectLst/>
              <a:uLnTx/>
              <a:uFillTx/>
              <a:latin typeface="Source Sans Pro"/>
              <a:ea typeface="Source Sans Pro"/>
            </a:endParaRPr>
          </a:p>
          <a:p>
            <a:pPr lvl="0">
              <a:defRPr/>
            </a:pPr>
            <a:r>
              <a:rPr kumimoji="0" lang="de-DE" sz="1100" i="0" u="none" strike="noStrike" kern="1200" cap="none" spc="0" normalizeH="0" baseline="0" noProof="0">
                <a:ln>
                  <a:noFill/>
                </a:ln>
                <a:effectLst/>
                <a:uLnTx/>
                <a:uFillTx/>
                <a:latin typeface="Source Sans Pro"/>
                <a:ea typeface="Source Sans Pro"/>
              </a:rPr>
              <a:t>Europa* ohne Deutschland</a:t>
            </a:r>
            <a:endParaRPr lang="de-DE" sz="1100" i="0" u="none" strike="noStrike" kern="1200" cap="none" spc="0" normalizeH="0" baseline="0" noProof="0">
              <a:ln>
                <a:noFill/>
              </a:ln>
              <a:effectLst/>
              <a:uLnTx/>
              <a:uFillTx/>
              <a:latin typeface="Source Sans Pro"/>
              <a:ea typeface="Source Sans Pro"/>
            </a:endParaRPr>
          </a:p>
          <a:p>
            <a:pPr marL="171450" marR="0" lvl="0" indent="-17145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de-DE" sz="1100" b="0" i="0" u="none" strike="noStrike" kern="1200" cap="none" spc="0" normalizeH="0" baseline="0" noProof="0">
                <a:ln>
                  <a:noFill/>
                </a:ln>
                <a:effectLst/>
                <a:uLnTx/>
                <a:uFillTx/>
                <a:latin typeface="Source Sans Pro"/>
                <a:ea typeface="Source Sans Pro"/>
              </a:rPr>
              <a:t>Im restlichen </a:t>
            </a:r>
            <a:r>
              <a:rPr lang="de-DE" sz="1100" b="0">
                <a:latin typeface="Source Sans Pro"/>
                <a:ea typeface="Source Sans Pro"/>
              </a:rPr>
              <a:t>E</a:t>
            </a:r>
            <a:r>
              <a:rPr kumimoji="0" lang="de-DE" sz="1100" b="0" i="0" u="none" strike="noStrike" kern="1200" cap="none" spc="0" normalizeH="0" baseline="0" noProof="0" err="1">
                <a:ln>
                  <a:noFill/>
                </a:ln>
                <a:effectLst/>
                <a:uLnTx/>
                <a:uFillTx/>
                <a:latin typeface="Source Sans Pro"/>
                <a:ea typeface="Source Sans Pro"/>
              </a:rPr>
              <a:t>uropa</a:t>
            </a:r>
            <a:r>
              <a:rPr kumimoji="0" lang="de-DE" sz="1100" b="0" i="0" u="none" strike="noStrike" kern="1200" cap="none" spc="0" normalizeH="0" baseline="0" noProof="0">
                <a:ln>
                  <a:noFill/>
                </a:ln>
                <a:effectLst/>
                <a:uLnTx/>
                <a:uFillTx/>
                <a:latin typeface="Source Sans Pro"/>
                <a:ea typeface="Source Sans Pro"/>
              </a:rPr>
              <a:t> </a:t>
            </a:r>
            <a:r>
              <a:rPr lang="de-DE" sz="1100" b="0">
                <a:latin typeface="Source Sans Pro"/>
                <a:ea typeface="Source Sans Pro"/>
              </a:rPr>
              <a:t>wächst das Luftverkehrsangebot immer weiter. Es erreicht 115 Prozent des Referenzzeitraums 2019/2020, das Angebot der europäischen Punkt-zu-Punkt-Airlines sogar 141 Prozent bei 43 Prozent Marktanteil. Touristische Airlines und außereuropäische </a:t>
            </a:r>
            <a:r>
              <a:rPr lang="de-DE" sz="1100" b="0" err="1">
                <a:latin typeface="Source Sans Pro"/>
                <a:ea typeface="Source Sans Pro"/>
              </a:rPr>
              <a:t>Netzcarrier</a:t>
            </a:r>
            <a:r>
              <a:rPr lang="de-DE" sz="1100" b="0">
                <a:latin typeface="Source Sans Pro"/>
                <a:ea typeface="Source Sans Pro"/>
              </a:rPr>
              <a:t> erreichen ebenfalls eine überdurchschnittliche Recovery.</a:t>
            </a:r>
          </a:p>
          <a:p>
            <a:pPr marR="0" lvl="0" algn="r" defTabSz="914400" rtl="0" eaLnBrk="1" fontAlgn="auto" latinLnBrk="0" hangingPunct="1">
              <a:lnSpc>
                <a:spcPct val="100000"/>
              </a:lnSpc>
              <a:spcBef>
                <a:spcPts val="0"/>
              </a:spcBef>
              <a:spcAft>
                <a:spcPts val="600"/>
              </a:spcAft>
              <a:buClrTx/>
              <a:buSzTx/>
              <a:tabLst/>
              <a:defRPr/>
            </a:pPr>
            <a:r>
              <a:rPr lang="de-DE" sz="1100" b="0">
                <a:latin typeface="Source Sans Pro"/>
                <a:ea typeface="Source Sans Pro"/>
              </a:rPr>
              <a:t>		</a:t>
            </a:r>
            <a:r>
              <a:rPr lang="de-DE" sz="1100" b="0" i="1">
                <a:latin typeface="Source Sans Pro"/>
                <a:ea typeface="Source Sans Pro"/>
              </a:rPr>
              <a:t>Erläuterungen zu Zielregionen siehe Seite 6</a:t>
            </a:r>
          </a:p>
        </p:txBody>
      </p:sp>
      <p:graphicFrame>
        <p:nvGraphicFramePr>
          <p:cNvPr id="3" name="Tabelle 6">
            <a:extLst>
              <a:ext uri="{FF2B5EF4-FFF2-40B4-BE49-F238E27FC236}">
                <a16:creationId xmlns:a16="http://schemas.microsoft.com/office/drawing/2014/main" id="{B14F8D9F-70B8-CE98-D579-06F6019173C7}"/>
              </a:ext>
            </a:extLst>
          </p:cNvPr>
          <p:cNvGraphicFramePr>
            <a:graphicFrameLocks noGrp="1" noChangeAspect="1"/>
          </p:cNvGraphicFramePr>
          <p:nvPr>
            <p:extLst>
              <p:ext uri="{D42A27DB-BD31-4B8C-83A1-F6EECF244321}">
                <p14:modId xmlns:p14="http://schemas.microsoft.com/office/powerpoint/2010/main" val="1334551339"/>
              </p:ext>
            </p:extLst>
          </p:nvPr>
        </p:nvGraphicFramePr>
        <p:xfrm>
          <a:off x="479425" y="1179831"/>
          <a:ext cx="5436575" cy="5065825"/>
        </p:xfrm>
        <a:graphic>
          <a:graphicData uri="http://schemas.openxmlformats.org/drawingml/2006/table">
            <a:tbl>
              <a:tblPr firstRow="1" bandRow="1">
                <a:tableStyleId>{2D5ABB26-0587-4C30-8999-92F81FD0307C}</a:tableStyleId>
              </a:tblPr>
              <a:tblGrid>
                <a:gridCol w="1990820">
                  <a:extLst>
                    <a:ext uri="{9D8B030D-6E8A-4147-A177-3AD203B41FA5}">
                      <a16:colId xmlns:a16="http://schemas.microsoft.com/office/drawing/2014/main" val="4018888044"/>
                    </a:ext>
                  </a:extLst>
                </a:gridCol>
                <a:gridCol w="1155340">
                  <a:extLst>
                    <a:ext uri="{9D8B030D-6E8A-4147-A177-3AD203B41FA5}">
                      <a16:colId xmlns:a16="http://schemas.microsoft.com/office/drawing/2014/main" val="2362704802"/>
                    </a:ext>
                  </a:extLst>
                </a:gridCol>
                <a:gridCol w="1145116">
                  <a:extLst>
                    <a:ext uri="{9D8B030D-6E8A-4147-A177-3AD203B41FA5}">
                      <a16:colId xmlns:a16="http://schemas.microsoft.com/office/drawing/2014/main" val="3429466539"/>
                    </a:ext>
                  </a:extLst>
                </a:gridCol>
                <a:gridCol w="1145299">
                  <a:extLst>
                    <a:ext uri="{9D8B030D-6E8A-4147-A177-3AD203B41FA5}">
                      <a16:colId xmlns:a16="http://schemas.microsoft.com/office/drawing/2014/main" val="3934901000"/>
                    </a:ext>
                  </a:extLst>
                </a:gridCol>
              </a:tblGrid>
              <a:tr h="511274">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1" u="none" strike="noStrike" cap="none" normalizeH="0" baseline="0">
                          <a:ln>
                            <a:noFill/>
                          </a:ln>
                          <a:solidFill>
                            <a:srgbClr val="262626"/>
                          </a:solidFill>
                          <a:effectLst/>
                        </a:rPr>
                        <a:t>Region / Geschäftsmodell</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1100" b="1" u="none" strike="noStrike" cap="none" normalizeH="0" baseline="0">
                          <a:ln>
                            <a:noFill/>
                          </a:ln>
                          <a:solidFill>
                            <a:srgbClr val="262626"/>
                          </a:solidFill>
                          <a:effectLst/>
                        </a:rPr>
                        <a:t>Anteil Sitze am</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Gesamtverkehr</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Wachstum </a:t>
                      </a:r>
                      <a:r>
                        <a:rPr kumimoji="0" lang="de-DE" altLang="de-DE" sz="1100" b="1" u="none" strike="noStrike" cap="none" normalizeH="0" baseline="0" err="1">
                          <a:ln>
                            <a:noFill/>
                          </a:ln>
                          <a:solidFill>
                            <a:srgbClr val="262626"/>
                          </a:solidFill>
                          <a:effectLst/>
                        </a:rPr>
                        <a:t>ggü</a:t>
                      </a:r>
                      <a:r>
                        <a:rPr kumimoji="0" lang="de-DE" altLang="de-DE" sz="1100" b="1" u="none" strike="noStrike" cap="none" normalizeH="0" baseline="0">
                          <a:ln>
                            <a:noFill/>
                          </a:ln>
                          <a:solidFill>
                            <a:srgbClr val="262626"/>
                          </a:solidFill>
                          <a:effectLst/>
                        </a:rPr>
                        <a:t>. </a:t>
                      </a:r>
                      <a:r>
                        <a:rPr lang="de-DE" altLang="de-DE" sz="1100" b="1">
                          <a:solidFill>
                            <a:srgbClr val="262626"/>
                          </a:solidFill>
                        </a:rPr>
                        <a:t>Vorjahres-</a:t>
                      </a:r>
                      <a:br>
                        <a:rPr lang="de-DE" altLang="de-DE" sz="1100" b="1">
                          <a:solidFill>
                            <a:srgbClr val="262626"/>
                          </a:solidFill>
                        </a:rPr>
                      </a:br>
                      <a:r>
                        <a:rPr lang="de-DE" altLang="de-DE" sz="1100" b="1" err="1">
                          <a:solidFill>
                            <a:srgbClr val="262626"/>
                          </a:solidFill>
                        </a:rPr>
                        <a:t>periode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Erholung </a:t>
                      </a:r>
                      <a:r>
                        <a:rPr kumimoji="0" lang="de-DE" altLang="de-DE" sz="1100" b="1" u="none" strike="noStrike" cap="none" normalizeH="0" baseline="0" err="1">
                          <a:ln>
                            <a:noFill/>
                          </a:ln>
                          <a:solidFill>
                            <a:srgbClr val="262626"/>
                          </a:solidFill>
                          <a:effectLst/>
                        </a:rPr>
                        <a:t>ggü</a:t>
                      </a:r>
                      <a:r>
                        <a:rPr kumimoji="0" lang="de-DE" altLang="de-DE" sz="1100" b="1" u="none" strike="noStrike" cap="none" normalizeH="0" baseline="0">
                          <a:ln>
                            <a:noFill/>
                          </a:ln>
                          <a:solidFill>
                            <a:srgbClr val="262626"/>
                          </a:solidFill>
                          <a:effectLst/>
                        </a:rPr>
                        <a:t>. </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09/2019 bis </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02/2020</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extLst>
                  <a:ext uri="{0D108BD9-81ED-4DB2-BD59-A6C34878D82A}">
                    <a16:rowId xmlns:a16="http://schemas.microsoft.com/office/drawing/2014/main" val="1607686343"/>
                  </a:ext>
                </a:extLst>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3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altLang="de-DE" sz="3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altLang="de-DE" sz="3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altLang="de-DE" sz="3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1"/>
                    </a:solidFill>
                  </a:tcPr>
                </a:tc>
                <a:extLst>
                  <a:ext uri="{0D108BD9-81ED-4DB2-BD59-A6C34878D82A}">
                    <a16:rowId xmlns:a16="http://schemas.microsoft.com/office/drawing/2014/main" val="754074861"/>
                  </a:ext>
                </a:extLst>
              </a:tr>
              <a:tr h="2472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400" b="1" u="none" strike="noStrike" cap="none" normalizeH="0" baseline="0">
                          <a:ln>
                            <a:noFill/>
                          </a:ln>
                          <a:solidFill>
                            <a:srgbClr val="262626"/>
                          </a:solidFill>
                          <a:effectLst/>
                        </a:rPr>
                        <a:t>Europa*</a:t>
                      </a:r>
                      <a:endParaRPr kumimoji="0" lang="de-DE" altLang="de-DE" sz="24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endParaRPr lang="de-DE" sz="1400">
                        <a:solidFill>
                          <a:srgbClr val="FF0000"/>
                        </a:solidFill>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r>
                        <a:rPr lang="de-DE" sz="1400" b="1">
                          <a:solidFill>
                            <a:schemeClr val="tx1"/>
                          </a:solidFill>
                          <a:latin typeface="Source Sans Pro" panose="020B0503030403020204" pitchFamily="34" charset="0"/>
                          <a:ea typeface="Source Sans Pro" panose="020B0503030403020204" pitchFamily="34" charset="0"/>
                        </a:rPr>
                        <a:t>+4%</a:t>
                      </a:r>
                    </a:p>
                  </a:txBody>
                  <a:tcPr marL="90000" marT="18000" marB="18000" anchor="b">
                    <a:solidFill>
                      <a:schemeClr val="bg2"/>
                    </a:solidFill>
                  </a:tcPr>
                </a:tc>
                <a:tc>
                  <a:txBody>
                    <a:bodyPr/>
                    <a:lstStyle/>
                    <a:p>
                      <a:pPr algn="ctr"/>
                      <a:r>
                        <a:rPr lang="de-DE" sz="1400" b="1">
                          <a:solidFill>
                            <a:schemeClr val="tx1"/>
                          </a:solidFill>
                          <a:latin typeface="Source Sans Pro" panose="020B0503030403020204" pitchFamily="34" charset="0"/>
                          <a:ea typeface="Source Sans Pro" panose="020B0503030403020204" pitchFamily="34" charset="0"/>
                        </a:rPr>
                        <a:t>110%</a:t>
                      </a:r>
                    </a:p>
                  </a:txBody>
                  <a:tcPr marL="90000" marT="18000" marB="18000" anchor="b">
                    <a:solidFill>
                      <a:schemeClr val="bg2"/>
                    </a:solidFill>
                  </a:tcPr>
                </a:tc>
                <a:extLst>
                  <a:ext uri="{0D108BD9-81ED-4DB2-BD59-A6C34878D82A}">
                    <a16:rowId xmlns:a16="http://schemas.microsoft.com/office/drawing/2014/main" val="2418811686"/>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Europäische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34%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0%</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90%</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876283899"/>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err="1">
                          <a:ln>
                            <a:noFill/>
                          </a:ln>
                          <a:solidFill>
                            <a:srgbClr val="262626"/>
                          </a:solidFill>
                          <a:effectLst/>
                        </a:rPr>
                        <a:t>Außereurop</a:t>
                      </a:r>
                      <a:r>
                        <a:rPr kumimoji="0" lang="de-DE" altLang="de-DE" sz="1100" b="0" u="none" strike="noStrike" cap="none" normalizeH="0" baseline="0">
                          <a:ln>
                            <a:noFill/>
                          </a:ln>
                          <a:solidFill>
                            <a:srgbClr val="262626"/>
                          </a:solidFill>
                          <a:effectLst/>
                        </a:rPr>
                        <a:t>.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10%</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114%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66578253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Punkt-zu-Punkt-Airlines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132%</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580513861"/>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Touristische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130%</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452719833"/>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Sonstige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102%</a:t>
                      </a:r>
                    </a:p>
                  </a:txBody>
                  <a:tcPr marL="90000" marT="18000" marB="18000" anchor="b"/>
                </a:tc>
                <a:extLst>
                  <a:ext uri="{0D108BD9-81ED-4DB2-BD59-A6C34878D82A}">
                    <a16:rowId xmlns:a16="http://schemas.microsoft.com/office/drawing/2014/main" val="4246536426"/>
                  </a:ext>
                </a:extLst>
              </a:tr>
              <a:tr h="857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6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893508052"/>
                  </a:ext>
                </a:extLst>
              </a:tr>
              <a:tr h="227076">
                <a:tc>
                  <a:txBody>
                    <a:bodyPr/>
                    <a:lstStyle/>
                    <a:p>
                      <a:r>
                        <a:rPr kumimoji="0" lang="de-DE" altLang="de-DE" sz="1400" b="1" u="none" strike="noStrike" cap="none" normalizeH="0" baseline="0">
                          <a:ln>
                            <a:noFill/>
                          </a:ln>
                          <a:solidFill>
                            <a:srgbClr val="262626"/>
                          </a:solidFill>
                          <a:effectLst/>
                        </a:rPr>
                        <a:t>Deutschland</a:t>
                      </a:r>
                      <a:endParaRPr lang="de-DE" sz="1400" b="1">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endParaRPr lang="de-DE" sz="1400" b="1">
                        <a:solidFill>
                          <a:srgbClr val="FF0000"/>
                        </a:solidFill>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r>
                        <a:rPr lang="de-DE" sz="1400" b="1">
                          <a:solidFill>
                            <a:schemeClr val="tx1"/>
                          </a:solidFill>
                          <a:latin typeface="Source Sans Pro" panose="020B0503030403020204" pitchFamily="34" charset="0"/>
                          <a:ea typeface="Source Sans Pro" panose="020B0503030403020204" pitchFamily="34" charset="0"/>
                        </a:rPr>
                        <a:t>+0%</a:t>
                      </a:r>
                    </a:p>
                  </a:txBody>
                  <a:tcPr marL="90000" marT="18000" marB="18000" anchor="b">
                    <a:solidFill>
                      <a:schemeClr val="bg2"/>
                    </a:solidFill>
                  </a:tcPr>
                </a:tc>
                <a:tc>
                  <a:txBody>
                    <a:bodyPr/>
                    <a:lstStyle/>
                    <a:p>
                      <a:pPr algn="ctr"/>
                      <a:r>
                        <a:rPr lang="de-DE" sz="1400" b="1">
                          <a:solidFill>
                            <a:schemeClr val="tx1"/>
                          </a:solidFill>
                          <a:latin typeface="Source Sans Pro" panose="020B0503030403020204" pitchFamily="34" charset="0"/>
                          <a:ea typeface="Source Sans Pro" panose="020B0503030403020204" pitchFamily="34" charset="0"/>
                        </a:rPr>
                        <a:t>88%</a:t>
                      </a:r>
                    </a:p>
                  </a:txBody>
                  <a:tcPr marL="90000" marT="18000" marB="18000" anchor="b">
                    <a:solidFill>
                      <a:schemeClr val="bg2"/>
                    </a:solidFill>
                  </a:tcPr>
                </a:tc>
                <a:extLst>
                  <a:ext uri="{0D108BD9-81ED-4DB2-BD59-A6C34878D82A}">
                    <a16:rowId xmlns:a16="http://schemas.microsoft.com/office/drawing/2014/main" val="1086703254"/>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Europäische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-5%</a:t>
                      </a:r>
                    </a:p>
                  </a:txBody>
                  <a:tcPr marL="90000" marT="18000" marB="18000" anchor="b"/>
                </a:tc>
                <a:tc>
                  <a:txBody>
                    <a:bodyPr/>
                    <a:lstStyle/>
                    <a:p>
                      <a:pPr algn="ctr"/>
                      <a:r>
                        <a:rPr lang="de-DE" sz="1100">
                          <a:solidFill>
                            <a:schemeClr val="tx1"/>
                          </a:solidFill>
                        </a:rPr>
                        <a:t>76%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191008089"/>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err="1">
                          <a:ln>
                            <a:noFill/>
                          </a:ln>
                          <a:solidFill>
                            <a:srgbClr val="262626"/>
                          </a:solidFill>
                          <a:effectLst/>
                        </a:rPr>
                        <a:t>Außereurop</a:t>
                      </a:r>
                      <a:r>
                        <a:rPr kumimoji="0" lang="de-DE" altLang="de-DE" sz="1100" b="0" u="none" strike="noStrike" cap="none" normalizeH="0" baseline="0">
                          <a:ln>
                            <a:noFill/>
                          </a:ln>
                          <a:solidFill>
                            <a:srgbClr val="262626"/>
                          </a:solidFill>
                          <a:effectLst/>
                        </a:rPr>
                        <a:t>.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-2%</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4078574902"/>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Punkt-zu-Punkt-Airlines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28%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86%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164365002"/>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Touristische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145%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3630785603"/>
                  </a:ext>
                </a:extLst>
              </a:tr>
              <a:tr h="21315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Sonstige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106%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3346175632"/>
                  </a:ext>
                </a:extLst>
              </a:tr>
              <a:tr h="0">
                <a:tc>
                  <a:txBody>
                    <a:bodyPr/>
                    <a:lstStyle/>
                    <a:p>
                      <a:endParaRPr lang="de-DE" sz="6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551235071"/>
                  </a:ext>
                </a:extLst>
              </a:tr>
              <a:tr h="227076">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400" b="1" u="none" strike="noStrike" cap="none" normalizeH="0" baseline="0">
                          <a:ln>
                            <a:noFill/>
                          </a:ln>
                          <a:solidFill>
                            <a:schemeClr val="tx1"/>
                          </a:solidFill>
                          <a:effectLst/>
                        </a:rPr>
                        <a:t>Europa* ohne Deutschland</a:t>
                      </a:r>
                      <a:endParaRPr kumimoji="0" lang="de-DE" altLang="de-DE" sz="2400" b="1"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hMerge="1">
                  <a:txBody>
                    <a:bodyPr/>
                    <a:lstStyle/>
                    <a:p>
                      <a:pPr algn="ctr"/>
                      <a:endParaRPr lang="de-DE" sz="1400" b="1">
                        <a:latin typeface="Source Sans Pro" panose="020B0503030403020204" pitchFamily="34" charset="0"/>
                        <a:ea typeface="Source Sans Pro" panose="020B0503030403020204" pitchFamily="34" charset="0"/>
                      </a:endParaRPr>
                    </a:p>
                  </a:txBody>
                  <a:tcPr marL="90000" marT="18000" marB="18000" anchor="b">
                    <a:solidFill>
                      <a:schemeClr val="bg2"/>
                    </a:solidFill>
                  </a:tcPr>
                </a:tc>
                <a:tc>
                  <a:txBody>
                    <a:bodyPr/>
                    <a:lstStyle/>
                    <a:p>
                      <a:pPr algn="ctr"/>
                      <a:r>
                        <a:rPr lang="de-DE" sz="1400" b="1">
                          <a:solidFill>
                            <a:schemeClr val="tx1"/>
                          </a:solidFill>
                          <a:latin typeface="Source Sans Pro" panose="020B0503030403020204" pitchFamily="34" charset="0"/>
                          <a:ea typeface="Source Sans Pro" panose="020B0503030403020204" pitchFamily="34" charset="0"/>
                        </a:rPr>
                        <a:t>+5%</a:t>
                      </a:r>
                    </a:p>
                  </a:txBody>
                  <a:tcPr marL="90000" marT="18000" marB="18000" anchor="b">
                    <a:solidFill>
                      <a:schemeClr val="bg2"/>
                    </a:solidFill>
                  </a:tcPr>
                </a:tc>
                <a:tc>
                  <a:txBody>
                    <a:bodyPr/>
                    <a:lstStyle/>
                    <a:p>
                      <a:pPr algn="ctr"/>
                      <a:r>
                        <a:rPr lang="de-DE" sz="1400" b="1">
                          <a:solidFill>
                            <a:schemeClr val="tx1"/>
                          </a:solidFill>
                          <a:latin typeface="Source Sans Pro" panose="020B0503030403020204" pitchFamily="34" charset="0"/>
                          <a:ea typeface="Source Sans Pro" panose="020B0503030403020204" pitchFamily="34" charset="0"/>
                        </a:rPr>
                        <a:t>115%</a:t>
                      </a:r>
                    </a:p>
                  </a:txBody>
                  <a:tcPr marL="90000" marT="18000" marB="18000" anchor="b">
                    <a:solidFill>
                      <a:schemeClr val="bg2"/>
                    </a:solidFill>
                  </a:tcPr>
                </a:tc>
                <a:extLst>
                  <a:ext uri="{0D108BD9-81ED-4DB2-BD59-A6C34878D82A}">
                    <a16:rowId xmlns:a16="http://schemas.microsoft.com/office/drawing/2014/main" val="2056692963"/>
                  </a:ext>
                </a:extLst>
              </a:tr>
              <a:tr h="227076">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Europäische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32%</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506322686"/>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err="1">
                          <a:ln>
                            <a:noFill/>
                          </a:ln>
                          <a:solidFill>
                            <a:srgbClr val="262626"/>
                          </a:solidFill>
                          <a:effectLst/>
                        </a:rPr>
                        <a:t>Außereurop</a:t>
                      </a:r>
                      <a:r>
                        <a:rPr kumimoji="0" lang="de-DE" altLang="de-DE" sz="1100" b="0" u="none" strike="noStrike" cap="none" normalizeH="0" baseline="0">
                          <a:ln>
                            <a:noFill/>
                          </a:ln>
                          <a:solidFill>
                            <a:srgbClr val="262626"/>
                          </a:solidFill>
                          <a:effectLst/>
                        </a:rPr>
                        <a:t>. Netzwerk-Airlines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10%</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118%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409406440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Punkt-zu-Punkt-Airlines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8%</a:t>
                      </a:r>
                    </a:p>
                  </a:txBody>
                  <a:tcPr marL="90000" marT="18000" marB="18000" anchor="b"/>
                </a:tc>
                <a:tc>
                  <a:txBody>
                    <a:bodyPr/>
                    <a:lstStyle/>
                    <a:p>
                      <a:pPr algn="ctr"/>
                      <a:r>
                        <a:rPr lang="de-DE" sz="1100">
                          <a:solidFill>
                            <a:schemeClr val="tx1"/>
                          </a:solidFill>
                        </a:rPr>
                        <a:t>141%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909540589"/>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Touristische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118%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640203454"/>
                  </a:ext>
                </a:extLst>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Sonstige Airlines</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36000" marB="18000" anchor="b"/>
                </a:tc>
                <a:tc>
                  <a:txBody>
                    <a:bodyPr/>
                    <a:lstStyle/>
                    <a:p>
                      <a:pPr algn="ctr"/>
                      <a:r>
                        <a:rPr lang="de-DE" sz="1100">
                          <a:solidFill>
                            <a:schemeClr val="tx1"/>
                          </a:solidFill>
                        </a:rPr>
                        <a:t>12%</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101%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743458874"/>
                  </a:ext>
                </a:extLst>
              </a:tr>
            </a:tbl>
          </a:graphicData>
        </a:graphic>
      </p:graphicFrame>
    </p:spTree>
    <p:extLst>
      <p:ext uri="{BB962C8B-B14F-4D97-AF65-F5344CB8AC3E}">
        <p14:creationId xmlns:p14="http://schemas.microsoft.com/office/powerpoint/2010/main" val="2566368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1A65C-26F0-98E8-C756-886232709FBE}"/>
            </a:ext>
          </a:extLst>
        </p:cNvPr>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B853BDC6-4C67-F3A4-4692-D08B4C0BEDA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7" name="think-cell data - do not delete" hidden="1">
                        <a:extLst>
                          <a:ext uri="{FF2B5EF4-FFF2-40B4-BE49-F238E27FC236}">
                            <a16:creationId xmlns:a16="http://schemas.microsoft.com/office/drawing/2014/main" id="{B853BDC6-4C67-F3A4-4692-D08B4C0BEDA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27299E5E-1E79-7996-F9C4-82A9A9BAE987}"/>
              </a:ext>
            </a:extLst>
          </p:cNvPr>
          <p:cNvSpPr>
            <a:spLocks noGrp="1"/>
          </p:cNvSpPr>
          <p:nvPr>
            <p:ph type="title"/>
          </p:nvPr>
        </p:nvSpPr>
        <p:spPr>
          <a:xfrm>
            <a:off x="479425" y="656693"/>
            <a:ext cx="11233150" cy="369332"/>
          </a:xfrm>
        </p:spPr>
        <p:txBody>
          <a:bodyPr vert="horz"/>
          <a:lstStyle/>
          <a:p>
            <a:r>
              <a:rPr lang="de-DE"/>
              <a:t>2. Sitzplatzangebot in Deutschland nach Zielregionen</a:t>
            </a:r>
          </a:p>
        </p:txBody>
      </p:sp>
      <p:sp>
        <p:nvSpPr>
          <p:cNvPr id="8" name="Foliennummernplatzhalter 7">
            <a:extLst>
              <a:ext uri="{FF2B5EF4-FFF2-40B4-BE49-F238E27FC236}">
                <a16:creationId xmlns:a16="http://schemas.microsoft.com/office/drawing/2014/main" id="{8E6AB0BF-E1E9-9783-48E8-18A08684B43A}"/>
              </a:ext>
            </a:extLst>
          </p:cNvPr>
          <p:cNvSpPr>
            <a:spLocks noGrp="1"/>
          </p:cNvSpPr>
          <p:nvPr>
            <p:ph type="sldNum" sz="quarter" idx="12"/>
          </p:nvPr>
        </p:nvSpPr>
        <p:spPr>
          <a:xfrm>
            <a:off x="11433969" y="6538168"/>
            <a:ext cx="278606" cy="153888"/>
          </a:xfrm>
        </p:spPr>
        <p:txBody>
          <a:bodyPr/>
          <a:lstStyle/>
          <a:p>
            <a:fld id="{525684D5-9281-462A-BB6C-ACADE9D50AA7}" type="slidenum">
              <a:rPr lang="en-US" smtClean="0"/>
              <a:pPr/>
              <a:t>4</a:t>
            </a:fld>
            <a:endParaRPr lang="en-US"/>
          </a:p>
        </p:txBody>
      </p:sp>
      <p:sp>
        <p:nvSpPr>
          <p:cNvPr id="2" name="Inhaltsplatzhalter 1">
            <a:extLst>
              <a:ext uri="{FF2B5EF4-FFF2-40B4-BE49-F238E27FC236}">
                <a16:creationId xmlns:a16="http://schemas.microsoft.com/office/drawing/2014/main" id="{26C5B5BF-D9DE-13F1-0438-FC1BFFE36E5B}"/>
              </a:ext>
            </a:extLst>
          </p:cNvPr>
          <p:cNvSpPr>
            <a:spLocks noGrp="1"/>
          </p:cNvSpPr>
          <p:nvPr>
            <p:ph idx="14"/>
          </p:nvPr>
        </p:nvSpPr>
        <p:spPr>
          <a:xfrm>
            <a:off x="6276000" y="1179831"/>
            <a:ext cx="5436575" cy="4876840"/>
          </a:xfrm>
          <a:noFill/>
        </p:spPr>
        <p:txBody>
          <a:bodyPr vert="horz" lIns="0" tIns="0" rIns="0" bIns="0" rtlCol="0" anchor="t">
            <a:noAutofit/>
          </a:bodyPr>
          <a:lstStyle/>
          <a:p>
            <a:pPr>
              <a:spcAft>
                <a:spcPts val="600"/>
              </a:spcAft>
            </a:pPr>
            <a:r>
              <a:rPr lang="de-DE" b="1" dirty="0">
                <a:latin typeface="Source Sans Pro" panose="020B0503030403020204" pitchFamily="34" charset="0"/>
                <a:ea typeface="Source Sans Pro" panose="020B0503030403020204" pitchFamily="34" charset="0"/>
              </a:rPr>
              <a:t>Ergebnisse im Überblick</a:t>
            </a:r>
          </a:p>
          <a:p>
            <a:pPr marL="285750" indent="-285750">
              <a:spcAft>
                <a:spcPts val="600"/>
              </a:spcAft>
              <a:buFont typeface="Symbol" panose="05050102010706020507" pitchFamily="18" charset="2"/>
              <a:buChar char="-"/>
            </a:pPr>
            <a:r>
              <a:rPr lang="de-DE" sz="1100" b="0" dirty="0">
                <a:latin typeface="Source Sans Pro" panose="020B0503030403020204" pitchFamily="34" charset="0"/>
                <a:ea typeface="Source Sans Pro" panose="020B0503030403020204" pitchFamily="34" charset="0"/>
              </a:rPr>
              <a:t>Von September 2026 bis Februar 2027 werden auf allen Flügen von, nach und in Deutschland insgesamt 117,6 Millionen Sitzplätze angeboten. Gegenüber dem Vorjahreszeitraum wächst die angebotene Kapazität nicht mehr. Das Angebot stagniert bei 88 Prozent des Referenzwerts von 2019/20. </a:t>
            </a:r>
          </a:p>
          <a:p>
            <a:pPr marL="285750" indent="-285750">
              <a:buFont typeface="Symbol" panose="05050102010706020507" pitchFamily="18" charset="2"/>
              <a:buChar char="-"/>
            </a:pPr>
            <a:r>
              <a:rPr lang="de-DE" sz="1100" b="0" i="0" u="none" strike="noStrike" baseline="0" dirty="0">
                <a:latin typeface="Source Sans Pro"/>
                <a:ea typeface="Source Sans Pro"/>
              </a:rPr>
              <a:t>Der innerdeutsche Verkehr schrumpft um 8 Prozent im Vergleich zum Vorjahr auf </a:t>
            </a:r>
            <a:br>
              <a:rPr lang="de-DE" sz="1100" b="0" i="0" u="none" strike="noStrike" baseline="0" dirty="0">
                <a:latin typeface="Source Sans Pro"/>
                <a:ea typeface="Source Sans Pro"/>
              </a:rPr>
            </a:br>
            <a:r>
              <a:rPr lang="de-DE" sz="1100" b="0" i="0" u="none" strike="noStrike" baseline="0" dirty="0">
                <a:latin typeface="Source Sans Pro"/>
                <a:ea typeface="Source Sans Pro"/>
              </a:rPr>
              <a:t>46 Prozent des Niveaus von 2019. Auf dezentralen Strecken, die nicht die Drehkreuze Frankfurt oder München als Start oder Ziel haben</a:t>
            </a:r>
            <a:r>
              <a:rPr lang="de-DE" sz="1100" b="0" dirty="0">
                <a:latin typeface="Source Sans Pro"/>
                <a:ea typeface="Source Sans Pro"/>
              </a:rPr>
              <a:t>, beträgt die Kapazität 21 Prozent des einstigen Angebots. Der dezentrale Verkehr </a:t>
            </a:r>
            <a:r>
              <a:rPr lang="de-DE" sz="1100" b="0" dirty="0">
                <a:ea typeface="Source Sans Pro"/>
              </a:rPr>
              <a:t>wächst im Vergleich zum Vorjahr</a:t>
            </a:r>
            <a:r>
              <a:rPr lang="de-DE" sz="1100" b="0" dirty="0">
                <a:latin typeface="Source Sans Pro"/>
                <a:ea typeface="Source Sans Pro"/>
              </a:rPr>
              <a:t> geringfügig, aber die Zahl der angebotenen Sitze auf Drehkreuzverbindungen sinkt deutlich um 9 Prozent und erreicht nur noch 57 Prozent des Niveaus von 2019. </a:t>
            </a:r>
          </a:p>
          <a:p>
            <a:pPr marL="285750" indent="-285750">
              <a:spcAft>
                <a:spcPts val="600"/>
              </a:spcAft>
              <a:buFont typeface="Symbol" panose="05050102010706020507" pitchFamily="18" charset="2"/>
              <a:buChar char="-"/>
            </a:pPr>
            <a:r>
              <a:rPr lang="de-DE" sz="1100" b="0" dirty="0">
                <a:latin typeface="Source Sans Pro"/>
                <a:ea typeface="Source Sans Pro"/>
              </a:rPr>
              <a:t>Auf europäischen Kurz- und Mittelstrecken bewegt sich das Sitzplatzangebot mit 94 Prozent unterhalb des Niveaus von 2019. Im Vergleich zum Vorjahr wächst die angebotene Kapazität von/nach Deutschland nicht. Das Wachstum in die touristisch geprägten Zielgebiete am Mittelmeer entwickelt sich teilweise etwas besser. Die meisten für den Wirtschaftsstandort Deutschland wichtigen Routen in die restlichen Regionen Europas liegen noch deutlich unter dem Niveau von 2019 und wachsen fast alle im Vorjahresvergleich kaum bzw. schrumpfen sogar.</a:t>
            </a:r>
          </a:p>
          <a:p>
            <a:pPr marL="285750" indent="-285750">
              <a:buFont typeface="Symbol" panose="05050102010706020507" pitchFamily="18" charset="2"/>
              <a:buChar char="-"/>
            </a:pPr>
            <a:r>
              <a:rPr lang="de-DE" sz="1100" b="0" dirty="0">
                <a:latin typeface="Source Sans Pro"/>
                <a:ea typeface="Source Sans Pro"/>
              </a:rPr>
              <a:t>Das Sitzplatzangebot auf Langstrecken beträgt im Berichtszeitraum 98 Prozent des Niveaus von 2019. Im Vergleich zum Vorjahr wächst das Angebot kaum noch. Weiterhin deutlich rückläufig ist das Angebot in Richtung der teilweise von der aktuellen Krise betroffenen Region Mittlerer Osten/Zentralasien. Es verringert sich im Vorjahresvergleich um 9 Prozent. Die kleineren Märkte Afrika und Lateinamerika wachsen zweistellig, der wichtige Markt Nordamerika hingegen kaum.</a:t>
            </a:r>
          </a:p>
          <a:p>
            <a:pPr algn="r"/>
            <a:r>
              <a:rPr lang="de-DE" sz="1100" b="0" i="1" dirty="0">
                <a:latin typeface="Source Sans Pro"/>
                <a:ea typeface="Source Sans Pro"/>
              </a:rPr>
              <a:t>Erläuterungen zu Zielregionen siehe Seite 6</a:t>
            </a:r>
          </a:p>
        </p:txBody>
      </p:sp>
      <p:graphicFrame>
        <p:nvGraphicFramePr>
          <p:cNvPr id="12" name="Tabelle 6">
            <a:extLst>
              <a:ext uri="{FF2B5EF4-FFF2-40B4-BE49-F238E27FC236}">
                <a16:creationId xmlns:a16="http://schemas.microsoft.com/office/drawing/2014/main" id="{B3EB5F5A-CE2A-ADA8-A02F-01BA7DA6B344}"/>
              </a:ext>
            </a:extLst>
          </p:cNvPr>
          <p:cNvGraphicFramePr>
            <a:graphicFrameLocks noGrp="1" noChangeAspect="1"/>
          </p:cNvGraphicFramePr>
          <p:nvPr>
            <p:extLst>
              <p:ext uri="{D42A27DB-BD31-4B8C-83A1-F6EECF244321}">
                <p14:modId xmlns:p14="http://schemas.microsoft.com/office/powerpoint/2010/main" val="3732687003"/>
              </p:ext>
            </p:extLst>
          </p:nvPr>
        </p:nvGraphicFramePr>
        <p:xfrm>
          <a:off x="441629" y="1179830"/>
          <a:ext cx="5464444" cy="5107548"/>
        </p:xfrm>
        <a:graphic>
          <a:graphicData uri="http://schemas.openxmlformats.org/drawingml/2006/table">
            <a:tbl>
              <a:tblPr firstRow="1" bandRow="1">
                <a:tableStyleId>{2D5ABB26-0587-4C30-8999-92F81FD0307C}</a:tableStyleId>
              </a:tblPr>
              <a:tblGrid>
                <a:gridCol w="1908281">
                  <a:extLst>
                    <a:ext uri="{9D8B030D-6E8A-4147-A177-3AD203B41FA5}">
                      <a16:colId xmlns:a16="http://schemas.microsoft.com/office/drawing/2014/main" val="4018888044"/>
                    </a:ext>
                  </a:extLst>
                </a:gridCol>
                <a:gridCol w="619432">
                  <a:extLst>
                    <a:ext uri="{9D8B030D-6E8A-4147-A177-3AD203B41FA5}">
                      <a16:colId xmlns:a16="http://schemas.microsoft.com/office/drawing/2014/main" val="1226434031"/>
                    </a:ext>
                  </a:extLst>
                </a:gridCol>
                <a:gridCol w="796413">
                  <a:extLst>
                    <a:ext uri="{9D8B030D-6E8A-4147-A177-3AD203B41FA5}">
                      <a16:colId xmlns:a16="http://schemas.microsoft.com/office/drawing/2014/main" val="2362704802"/>
                    </a:ext>
                  </a:extLst>
                </a:gridCol>
                <a:gridCol w="1122731">
                  <a:extLst>
                    <a:ext uri="{9D8B030D-6E8A-4147-A177-3AD203B41FA5}">
                      <a16:colId xmlns:a16="http://schemas.microsoft.com/office/drawing/2014/main" val="3429466539"/>
                    </a:ext>
                  </a:extLst>
                </a:gridCol>
                <a:gridCol w="1017587">
                  <a:extLst>
                    <a:ext uri="{9D8B030D-6E8A-4147-A177-3AD203B41FA5}">
                      <a16:colId xmlns:a16="http://schemas.microsoft.com/office/drawing/2014/main" val="3934901000"/>
                    </a:ext>
                  </a:extLst>
                </a:gridCol>
              </a:tblGrid>
              <a:tr h="511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Verkehr von/nach</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Mio. </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Sitze </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Anteil am Gesamt-verkehr</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Wachstum </a:t>
                      </a:r>
                      <a:r>
                        <a:rPr kumimoji="0" lang="de-DE" altLang="de-DE" sz="1100" b="1" u="none" strike="noStrike" cap="none" normalizeH="0" baseline="0" err="1">
                          <a:ln>
                            <a:noFill/>
                          </a:ln>
                          <a:solidFill>
                            <a:srgbClr val="262626"/>
                          </a:solidFill>
                          <a:effectLst/>
                        </a:rPr>
                        <a:t>ggü</a:t>
                      </a:r>
                      <a:r>
                        <a:rPr kumimoji="0" lang="de-DE" altLang="de-DE" sz="1100" b="1" u="none" strike="noStrike" cap="none" normalizeH="0" baseline="0">
                          <a:ln>
                            <a:noFill/>
                          </a:ln>
                          <a:solidFill>
                            <a:srgbClr val="262626"/>
                          </a:solidFill>
                          <a:effectLst/>
                        </a:rPr>
                        <a:t>. </a:t>
                      </a:r>
                      <a:r>
                        <a:rPr lang="de-DE" altLang="de-DE" sz="1100" b="1">
                          <a:solidFill>
                            <a:srgbClr val="262626"/>
                          </a:solidFill>
                        </a:rPr>
                        <a:t>Vorjahres-</a:t>
                      </a:r>
                      <a:br>
                        <a:rPr lang="de-DE" altLang="de-DE" sz="1100" b="1">
                          <a:solidFill>
                            <a:srgbClr val="262626"/>
                          </a:solidFill>
                        </a:rPr>
                      </a:br>
                      <a:r>
                        <a:rPr lang="de-DE" altLang="de-DE" sz="1100" b="1" err="1">
                          <a:solidFill>
                            <a:srgbClr val="262626"/>
                          </a:solidFill>
                        </a:rPr>
                        <a:t>periode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Erholung</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err="1">
                          <a:ln>
                            <a:noFill/>
                          </a:ln>
                          <a:solidFill>
                            <a:srgbClr val="262626"/>
                          </a:solidFill>
                          <a:effectLst/>
                        </a:rPr>
                        <a:t>ggü</a:t>
                      </a:r>
                      <a:r>
                        <a:rPr kumimoji="0" lang="de-DE" altLang="de-DE" sz="1100" b="1" u="none" strike="noStrike" cap="none" normalizeH="0" baseline="0">
                          <a:ln>
                            <a:noFill/>
                          </a:ln>
                          <a:solidFill>
                            <a:srgbClr val="262626"/>
                          </a:solidFill>
                          <a:effectLst/>
                        </a:rPr>
                        <a:t>. 09/2019 </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bis 02/2020</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extLst>
                  <a:ext uri="{0D108BD9-81ED-4DB2-BD59-A6C34878D82A}">
                    <a16:rowId xmlns:a16="http://schemas.microsoft.com/office/drawing/2014/main" val="160768634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altLang="de-DE" sz="6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b="1">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b="1">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b="1">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extLst>
                  <a:ext uri="{0D108BD9-81ED-4DB2-BD59-A6C34878D82A}">
                    <a16:rowId xmlns:a16="http://schemas.microsoft.com/office/drawing/2014/main" val="83185598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400" b="1" u="none" strike="noStrike" cap="none" normalizeH="0" baseline="0">
                          <a:ln>
                            <a:noFill/>
                          </a:ln>
                          <a:solidFill>
                            <a:srgbClr val="262626"/>
                          </a:solidFill>
                          <a:effectLst/>
                        </a:rPr>
                        <a:t>Gesamt</a:t>
                      </a:r>
                      <a:endParaRPr kumimoji="0" lang="de-DE" altLang="de-DE" sz="14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rPr>
                        <a:t>117,6</a:t>
                      </a:r>
                      <a:endParaRPr lang="de-DE" sz="1400" b="1">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endParaRPr lang="de-DE" sz="1400" b="1">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rPr>
                        <a:t>0%</a:t>
                      </a:r>
                      <a:endParaRPr lang="de-DE" sz="1400" b="1">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rPr>
                        <a:t>88%</a:t>
                      </a:r>
                      <a:endParaRPr lang="de-DE" sz="140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extLst>
                  <a:ext uri="{0D108BD9-81ED-4DB2-BD59-A6C34878D82A}">
                    <a16:rowId xmlns:a16="http://schemas.microsoft.com/office/drawing/2014/main" val="17106082"/>
                  </a:ext>
                </a:extLst>
              </a:tr>
              <a:tr h="0">
                <a:tc>
                  <a:txBody>
                    <a:bodyPr/>
                    <a:lstStyle/>
                    <a:p>
                      <a:endParaRPr lang="de-DE" sz="600">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solidFill>
                          <a:srgbClr val="FF0000"/>
                        </a:solidFill>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solidFill>
                          <a:srgbClr val="FF0000"/>
                        </a:solidFill>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solidFill>
                          <a:srgbClr val="FF0000"/>
                        </a:solidFill>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tc>
                  <a:txBody>
                    <a:bodyPr/>
                    <a:lstStyle/>
                    <a:p>
                      <a:pPr algn="ctr"/>
                      <a:endParaRPr lang="de-DE" sz="600">
                        <a:solidFill>
                          <a:srgbClr val="FF0000"/>
                        </a:solidFill>
                        <a:latin typeface="Source Sans Pro" panose="020B0503030403020204" pitchFamily="34" charset="0"/>
                        <a:ea typeface="Source Sans Pro" panose="020B0503030403020204" pitchFamily="34" charset="0"/>
                      </a:endParaRPr>
                    </a:p>
                  </a:txBody>
                  <a:tcPr marL="90000" marT="18000" marB="18000" anchor="ctr">
                    <a:solidFill>
                      <a:schemeClr val="bg1"/>
                    </a:solidFill>
                  </a:tcPr>
                </a:tc>
                <a:extLst>
                  <a:ext uri="{0D108BD9-81ED-4DB2-BD59-A6C34878D82A}">
                    <a16:rowId xmlns:a16="http://schemas.microsoft.com/office/drawing/2014/main" val="1583528075"/>
                  </a:ext>
                </a:extLst>
              </a:tr>
              <a:tr h="82485">
                <a:tc>
                  <a:txBody>
                    <a:bodyPr/>
                    <a:lstStyle/>
                    <a:p>
                      <a:r>
                        <a:rPr kumimoji="0" lang="de-DE" altLang="de-DE" sz="1400" b="1" u="none" strike="noStrike" cap="none" normalizeH="0" baseline="0">
                          <a:ln>
                            <a:noFill/>
                          </a:ln>
                          <a:solidFill>
                            <a:srgbClr val="262626"/>
                          </a:solidFill>
                          <a:effectLst/>
                        </a:rPr>
                        <a:t>Innerdeutsch</a:t>
                      </a:r>
                      <a:endParaRPr lang="de-DE" sz="1400">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latin typeface="Source Sans Pro" panose="020B0503030403020204" pitchFamily="34" charset="0"/>
                          <a:ea typeface="Source Sans Pro" panose="020B0503030403020204" pitchFamily="34" charset="0"/>
                        </a:rPr>
                        <a:t>7,8</a:t>
                      </a:r>
                    </a:p>
                  </a:txBody>
                  <a:tcPr marL="90000" marT="18000" marB="18000" anchor="ctr">
                    <a:solidFill>
                      <a:schemeClr val="bg2"/>
                    </a:solidFill>
                  </a:tcPr>
                </a:tc>
                <a:tc>
                  <a:txBody>
                    <a:bodyPr/>
                    <a:lstStyle/>
                    <a:p>
                      <a:pPr algn="ctr"/>
                      <a:r>
                        <a:rPr lang="de-DE" sz="1400" b="1">
                          <a:solidFill>
                            <a:schemeClr val="tx1"/>
                          </a:solidFill>
                        </a:rPr>
                        <a:t>7%</a:t>
                      </a:r>
                      <a:endParaRPr lang="de-DE" sz="1400" b="1">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rPr>
                        <a:t>-8%</a:t>
                      </a:r>
                      <a:endParaRPr lang="de-DE" sz="1400" b="1">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rPr>
                        <a:t>46%</a:t>
                      </a:r>
                      <a:endParaRPr lang="de-DE" sz="1400" b="1">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extLst>
                  <a:ext uri="{0D108BD9-81ED-4DB2-BD59-A6C34878D82A}">
                    <a16:rowId xmlns:a16="http://schemas.microsoft.com/office/drawing/2014/main" val="2418811686"/>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Innerdeutsch Dezentral</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1,1</a:t>
                      </a: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21%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66578253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Innerdeutsch Drehkreuze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6,8</a:t>
                      </a:r>
                    </a:p>
                  </a:txBody>
                  <a:tcPr marL="90000" marT="18000" marB="18000" anchor="b"/>
                </a:tc>
                <a:tc>
                  <a:txBody>
                    <a:bodyPr/>
                    <a:lstStyle/>
                    <a:p>
                      <a:pPr algn="ctr"/>
                      <a:r>
                        <a:rPr lang="de-DE" sz="1100">
                          <a:solidFill>
                            <a:schemeClr val="tx1"/>
                          </a:solidFill>
                        </a:rPr>
                        <a:t>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57%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278776052"/>
                  </a:ext>
                </a:extLst>
              </a:tr>
              <a:tr h="0">
                <a:tc>
                  <a:txBody>
                    <a:bodyPr/>
                    <a:lstStyle/>
                    <a:p>
                      <a:endParaRPr lang="de-DE" sz="6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580513861"/>
                  </a:ext>
                </a:extLst>
              </a:tr>
              <a:tr h="936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400" b="1" u="none" strike="noStrike" cap="none" normalizeH="0" baseline="0">
                          <a:ln>
                            <a:noFill/>
                          </a:ln>
                          <a:solidFill>
                            <a:srgbClr val="262626"/>
                          </a:solidFill>
                          <a:effectLst/>
                        </a:rPr>
                        <a:t>Kurz- / Mittelstrecke</a:t>
                      </a:r>
                      <a:endParaRPr kumimoji="0" lang="de-DE" altLang="de-DE" sz="14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latin typeface="Source Sans Pro" panose="020B0503030403020204" pitchFamily="34" charset="0"/>
                          <a:ea typeface="Source Sans Pro" panose="020B0503030403020204" pitchFamily="34" charset="0"/>
                        </a:rPr>
                        <a:t>89,7</a:t>
                      </a:r>
                    </a:p>
                  </a:txBody>
                  <a:tcPr marL="90000" marT="18000" marB="18000" anchor="ctr">
                    <a:solidFill>
                      <a:schemeClr val="bg2"/>
                    </a:solidFill>
                  </a:tcPr>
                </a:tc>
                <a:tc>
                  <a:txBody>
                    <a:bodyPr/>
                    <a:lstStyle/>
                    <a:p>
                      <a:pPr algn="ctr"/>
                      <a:r>
                        <a:rPr lang="de-DE" sz="1400" b="1">
                          <a:solidFill>
                            <a:schemeClr val="tx1"/>
                          </a:solidFill>
                        </a:rPr>
                        <a:t>76%</a:t>
                      </a:r>
                      <a:endParaRPr lang="de-DE" sz="1400" b="1">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rPr>
                        <a:t>0%</a:t>
                      </a:r>
                      <a:endParaRPr lang="de-DE" sz="1400" b="1">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rPr>
                        <a:t>94%</a:t>
                      </a:r>
                      <a:endParaRPr lang="de-DE" sz="1400" b="1">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extLst>
                  <a:ext uri="{0D108BD9-81ED-4DB2-BD59-A6C34878D82A}">
                    <a16:rowId xmlns:a16="http://schemas.microsoft.com/office/drawing/2014/main" val="245271983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Nordeuropa</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5,4</a:t>
                      </a:r>
                    </a:p>
                  </a:txBody>
                  <a:tcPr marL="90000" marT="18000" marB="18000" anchor="b"/>
                </a:tc>
                <a:tc>
                  <a:txBody>
                    <a:bodyPr/>
                    <a:lstStyle/>
                    <a:p>
                      <a:pPr algn="ctr"/>
                      <a:r>
                        <a:rPr lang="de-DE" sz="1100">
                          <a:solidFill>
                            <a:schemeClr val="tx1"/>
                          </a:solidFill>
                        </a:rPr>
                        <a:t>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81%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4226058446"/>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Nordafrika/Levante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5,7</a:t>
                      </a:r>
                    </a:p>
                  </a:txBody>
                  <a:tcPr marL="90000" marT="18000" marB="18000" anchor="b"/>
                </a:tc>
                <a:tc>
                  <a:txBody>
                    <a:bodyPr/>
                    <a:lstStyle/>
                    <a:p>
                      <a:pPr algn="ctr"/>
                      <a:r>
                        <a:rPr lang="de-DE" sz="1100">
                          <a:solidFill>
                            <a:schemeClr val="tx1"/>
                          </a:solidFill>
                        </a:rPr>
                        <a:t>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137%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893508052"/>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Schweiz/Österreich</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7,1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71%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3475000706"/>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Ost-/Südosteuropa</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13,8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12%</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84%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945277017"/>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Westeuropa</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15,8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77%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086703254"/>
                  </a:ext>
                </a:extLst>
              </a:tr>
              <a:tr h="227076">
                <a:tc>
                  <a:txBody>
                    <a:bodyPr/>
                    <a:lstStyle/>
                    <a:p>
                      <a:r>
                        <a:rPr kumimoji="0" lang="de-DE" altLang="de-DE" sz="1100" b="0" u="none" strike="noStrike" cap="none" normalizeH="0" baseline="0">
                          <a:ln>
                            <a:noFill/>
                          </a:ln>
                          <a:solidFill>
                            <a:srgbClr val="262626"/>
                          </a:solidFill>
                          <a:effectLst/>
                        </a:rPr>
                        <a:t>Südeuropa</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41,9</a:t>
                      </a:r>
                    </a:p>
                  </a:txBody>
                  <a:tcPr marL="90000" marT="18000" marB="18000" anchor="b"/>
                </a:tc>
                <a:tc>
                  <a:txBody>
                    <a:bodyPr/>
                    <a:lstStyle/>
                    <a:p>
                      <a:pPr algn="ctr"/>
                      <a:r>
                        <a:rPr lang="de-DE" sz="1100">
                          <a:solidFill>
                            <a:schemeClr val="tx1"/>
                          </a:solidFill>
                        </a:rPr>
                        <a:t>36%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111%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191008089"/>
                  </a:ext>
                </a:extLst>
              </a:tr>
              <a:tr h="0">
                <a:tc>
                  <a:txBody>
                    <a:bodyPr/>
                    <a:lstStyle/>
                    <a:p>
                      <a:endParaRPr lang="de-DE" sz="6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endParaRPr lang="de-DE" sz="600" b="1">
                        <a:solidFill>
                          <a:srgbClr val="FF0000"/>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3630785603"/>
                  </a:ext>
                </a:extLst>
              </a:tr>
              <a:tr h="0">
                <a:tc>
                  <a:txBody>
                    <a:bodyPr/>
                    <a:lstStyle/>
                    <a:p>
                      <a:r>
                        <a:rPr kumimoji="0" lang="de-DE" altLang="de-DE" sz="1400" b="1" u="none" strike="noStrike" cap="none" normalizeH="0" baseline="0">
                          <a:ln>
                            <a:noFill/>
                          </a:ln>
                          <a:solidFill>
                            <a:srgbClr val="262626"/>
                          </a:solidFill>
                          <a:effectLst/>
                        </a:rPr>
                        <a:t>Langstrecke</a:t>
                      </a:r>
                      <a:endParaRPr lang="de-DE" sz="1400">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i="0">
                          <a:solidFill>
                            <a:schemeClr val="tx1"/>
                          </a:solidFill>
                          <a:latin typeface="Source Sans Pro" panose="020B0503030403020204" pitchFamily="34" charset="0"/>
                          <a:ea typeface="Source Sans Pro" panose="020B0503030403020204" pitchFamily="34" charset="0"/>
                        </a:rPr>
                        <a:t>20,0</a:t>
                      </a:r>
                    </a:p>
                  </a:txBody>
                  <a:tcPr marL="90000" marT="18000" marB="18000" anchor="ctr">
                    <a:solidFill>
                      <a:schemeClr val="bg2"/>
                    </a:solidFill>
                  </a:tcPr>
                </a:tc>
                <a:tc>
                  <a:txBody>
                    <a:bodyPr/>
                    <a:lstStyle/>
                    <a:p>
                      <a:pPr algn="ctr"/>
                      <a:r>
                        <a:rPr lang="de-DE" sz="1400" b="1">
                          <a:solidFill>
                            <a:schemeClr val="tx1"/>
                          </a:solidFill>
                        </a:rPr>
                        <a:t>17%</a:t>
                      </a:r>
                      <a:endParaRPr lang="de-DE" sz="1400" b="1" i="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rPr>
                        <a:t>1%</a:t>
                      </a:r>
                      <a:endParaRPr lang="de-DE" sz="1400" b="1" i="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tc>
                  <a:txBody>
                    <a:bodyPr/>
                    <a:lstStyle/>
                    <a:p>
                      <a:pPr algn="ctr"/>
                      <a:r>
                        <a:rPr lang="de-DE" sz="1400" b="1">
                          <a:solidFill>
                            <a:schemeClr val="tx1"/>
                          </a:solidFill>
                        </a:rPr>
                        <a:t>98%</a:t>
                      </a:r>
                      <a:endParaRPr lang="de-DE" sz="1400" b="1" i="0">
                        <a:solidFill>
                          <a:schemeClr val="tx1"/>
                        </a:solidFill>
                        <a:latin typeface="Source Sans Pro" panose="020B0503030403020204" pitchFamily="34" charset="0"/>
                        <a:ea typeface="Source Sans Pro" panose="020B0503030403020204" pitchFamily="34" charset="0"/>
                      </a:endParaRPr>
                    </a:p>
                  </a:txBody>
                  <a:tcPr marL="90000" marT="18000" marB="18000" anchor="ctr">
                    <a:solidFill>
                      <a:schemeClr val="bg2"/>
                    </a:solidFill>
                  </a:tcPr>
                </a:tc>
                <a:extLst>
                  <a:ext uri="{0D108BD9-81ED-4DB2-BD59-A6C34878D82A}">
                    <a16:rowId xmlns:a16="http://schemas.microsoft.com/office/drawing/2014/main" val="3346175632"/>
                  </a:ext>
                </a:extLst>
              </a:tr>
              <a:tr h="227076">
                <a:tc>
                  <a:txBody>
                    <a:bodyPr/>
                    <a:lstStyle/>
                    <a:p>
                      <a:r>
                        <a:rPr kumimoji="0" lang="de-DE" altLang="de-DE" sz="1100" b="0" u="none" strike="noStrike" cap="none" normalizeH="0" baseline="0">
                          <a:ln>
                            <a:noFill/>
                          </a:ln>
                          <a:solidFill>
                            <a:srgbClr val="262626"/>
                          </a:solidFill>
                          <a:effectLst/>
                        </a:rPr>
                        <a:t>Lateinamerika</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1,2</a:t>
                      </a: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10%</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85%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4186210436"/>
                  </a:ext>
                </a:extLst>
              </a:tr>
              <a:tr h="227076">
                <a:tc>
                  <a:txBody>
                    <a:bodyPr/>
                    <a:lstStyle/>
                    <a:p>
                      <a:r>
                        <a:rPr kumimoji="0" lang="de-DE" altLang="de-DE" sz="1100" b="0" u="none" strike="noStrike" cap="none" normalizeH="0" baseline="0">
                          <a:ln>
                            <a:noFill/>
                          </a:ln>
                          <a:solidFill>
                            <a:srgbClr val="262626"/>
                          </a:solidFill>
                          <a:effectLst/>
                        </a:rPr>
                        <a:t>Afrika</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10%</a:t>
                      </a:r>
                    </a:p>
                  </a:txBody>
                  <a:tcPr marL="90000" marT="18000" marB="18000" anchor="b"/>
                </a:tc>
                <a:tc>
                  <a:txBody>
                    <a:bodyPr/>
                    <a:lstStyle/>
                    <a:p>
                      <a:pPr algn="ctr"/>
                      <a:r>
                        <a:rPr lang="de-DE" sz="1100">
                          <a:solidFill>
                            <a:schemeClr val="tx1"/>
                          </a:solidFill>
                        </a:rPr>
                        <a:t>105%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970717273"/>
                  </a:ext>
                </a:extLst>
              </a:tr>
              <a:tr h="2270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Mittlerer Osten/Zentralasien</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4,4</a:t>
                      </a:r>
                    </a:p>
                  </a:txBody>
                  <a:tcPr marL="90000" marT="18000" marB="18000" anchor="b"/>
                </a:tc>
                <a:tc>
                  <a:txBody>
                    <a:bodyPr/>
                    <a:lstStyle/>
                    <a:p>
                      <a:pPr algn="ctr"/>
                      <a:r>
                        <a:rPr lang="de-DE" sz="1100">
                          <a:solidFill>
                            <a:schemeClr val="tx1"/>
                          </a:solidFill>
                        </a:rPr>
                        <a:t>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101%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458062969"/>
                  </a:ext>
                </a:extLst>
              </a:tr>
              <a:tr h="227076">
                <a:tc>
                  <a:txBody>
                    <a:bodyPr/>
                    <a:lstStyle/>
                    <a:p>
                      <a:r>
                        <a:rPr kumimoji="0" lang="de-DE" altLang="de-DE" sz="1100" b="0" u="none" strike="noStrike" cap="none" normalizeH="0" baseline="0">
                          <a:ln>
                            <a:noFill/>
                          </a:ln>
                          <a:solidFill>
                            <a:srgbClr val="262626"/>
                          </a:solidFill>
                          <a:effectLst/>
                        </a:rPr>
                        <a:t>Asien</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5,7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101%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2056692963"/>
                  </a:ext>
                </a:extLst>
              </a:tr>
              <a:tr h="227076">
                <a:tc>
                  <a:txBody>
                    <a:bodyPr/>
                    <a:lstStyle/>
                    <a:p>
                      <a:r>
                        <a:rPr kumimoji="0" lang="de-DE" altLang="de-DE" sz="1100" b="0" u="none" strike="noStrike" cap="none" normalizeH="0" baseline="0">
                          <a:ln>
                            <a:noFill/>
                          </a:ln>
                          <a:solidFill>
                            <a:srgbClr val="262626"/>
                          </a:solidFill>
                          <a:effectLst/>
                        </a:rPr>
                        <a:t>Nordamerika</a:t>
                      </a:r>
                      <a:endParaRPr lang="de-DE" sz="1100">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7,3</a:t>
                      </a:r>
                    </a:p>
                  </a:txBody>
                  <a:tcPr marL="90000" marT="18000" marB="18000" anchor="b"/>
                </a:tc>
                <a:tc>
                  <a:txBody>
                    <a:bodyPr/>
                    <a:lstStyle/>
                    <a:p>
                      <a:pPr algn="ctr"/>
                      <a:r>
                        <a:rPr lang="de-DE" sz="1100">
                          <a:solidFill>
                            <a:schemeClr val="tx1"/>
                          </a:solidFill>
                        </a:rPr>
                        <a:t>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r>
                        <a:rPr lang="de-DE" sz="1100">
                          <a:solidFill>
                            <a:schemeClr val="tx1"/>
                          </a:solidFill>
                        </a:rPr>
                        <a:t>94%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506322686"/>
                  </a:ext>
                </a:extLst>
              </a:tr>
              <a:tr h="0">
                <a:tc>
                  <a:txBody>
                    <a:bodyPr/>
                    <a:lstStyle/>
                    <a:p>
                      <a:endParaRPr lang="de-DE" sz="300" i="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300" b="1" i="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300" b="1" i="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300" b="1" i="0">
                        <a:solidFill>
                          <a:schemeClr val="tx1"/>
                        </a:solidFill>
                        <a:latin typeface="Source Sans Pro" panose="020B0503030403020204" pitchFamily="34" charset="0"/>
                        <a:ea typeface="Source Sans Pro" panose="020B0503030403020204" pitchFamily="34" charset="0"/>
                      </a:endParaRPr>
                    </a:p>
                  </a:txBody>
                  <a:tcPr marL="90000" marT="18000" marB="18000" anchor="b"/>
                </a:tc>
                <a:tc>
                  <a:txBody>
                    <a:bodyPr/>
                    <a:lstStyle/>
                    <a:p>
                      <a:pPr algn="ctr"/>
                      <a:endParaRPr lang="de-DE" sz="300" b="1" i="0">
                        <a:solidFill>
                          <a:schemeClr val="tx1"/>
                        </a:solidFill>
                        <a:latin typeface="Source Sans Pro" panose="020B0503030403020204" pitchFamily="34" charset="0"/>
                        <a:ea typeface="Source Sans Pro" panose="020B0503030403020204" pitchFamily="34" charset="0"/>
                      </a:endParaRPr>
                    </a:p>
                  </a:txBody>
                  <a:tcPr marL="90000" marT="18000" marB="18000" anchor="b"/>
                </a:tc>
                <a:extLst>
                  <a:ext uri="{0D108BD9-81ED-4DB2-BD59-A6C34878D82A}">
                    <a16:rowId xmlns:a16="http://schemas.microsoft.com/office/drawing/2014/main" val="1640203454"/>
                  </a:ext>
                </a:extLst>
              </a:tr>
            </a:tbl>
          </a:graphicData>
        </a:graphic>
      </p:graphicFrame>
      <p:sp>
        <p:nvSpPr>
          <p:cNvPr id="18" name="Rechteck 17">
            <a:extLst>
              <a:ext uri="{FF2B5EF4-FFF2-40B4-BE49-F238E27FC236}">
                <a16:creationId xmlns:a16="http://schemas.microsoft.com/office/drawing/2014/main" id="{E4E4816E-C57D-BA6F-45EE-431DA0D150AC}"/>
              </a:ext>
            </a:extLst>
          </p:cNvPr>
          <p:cNvSpPr/>
          <p:nvPr/>
        </p:nvSpPr>
        <p:spPr>
          <a:xfrm>
            <a:off x="9504535" y="5073278"/>
            <a:ext cx="2208040" cy="19540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ctr"/>
          <a:lstStyle/>
          <a:p>
            <a:pPr marL="9525"/>
            <a:endParaRPr lang="de-DE" sz="900" i="1">
              <a:solidFill>
                <a:schemeClr val="tx1"/>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425014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E6AE7-3683-07ED-DB48-4749B52187F7}"/>
            </a:ext>
          </a:extLst>
        </p:cNvPr>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9D5CB6C6-26BD-6235-7139-D65BE5EE9A5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7" name="think-cell data - do not delete" hidden="1">
                        <a:extLst>
                          <a:ext uri="{FF2B5EF4-FFF2-40B4-BE49-F238E27FC236}">
                            <a16:creationId xmlns:a16="http://schemas.microsoft.com/office/drawing/2014/main" id="{9D5CB6C6-26BD-6235-7139-D65BE5EE9A5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4523AFE7-8DF1-DBCC-0FDC-A65AB3193F7C}"/>
              </a:ext>
            </a:extLst>
          </p:cNvPr>
          <p:cNvSpPr>
            <a:spLocks noGrp="1"/>
          </p:cNvSpPr>
          <p:nvPr>
            <p:ph type="title"/>
          </p:nvPr>
        </p:nvSpPr>
        <p:spPr>
          <a:xfrm>
            <a:off x="479425" y="656693"/>
            <a:ext cx="11233150" cy="369332"/>
          </a:xfrm>
        </p:spPr>
        <p:txBody>
          <a:bodyPr vert="horz"/>
          <a:lstStyle/>
          <a:p>
            <a:r>
              <a:rPr lang="de-DE"/>
              <a:t>3. Sitzplatzangebot in Deutschland nach Flughäfen</a:t>
            </a:r>
          </a:p>
        </p:txBody>
      </p:sp>
      <p:sp>
        <p:nvSpPr>
          <p:cNvPr id="8" name="Foliennummernplatzhalter 7">
            <a:extLst>
              <a:ext uri="{FF2B5EF4-FFF2-40B4-BE49-F238E27FC236}">
                <a16:creationId xmlns:a16="http://schemas.microsoft.com/office/drawing/2014/main" id="{258A3678-C238-DB53-7CD2-AFAE88A61AA0}"/>
              </a:ext>
            </a:extLst>
          </p:cNvPr>
          <p:cNvSpPr>
            <a:spLocks noGrp="1"/>
          </p:cNvSpPr>
          <p:nvPr>
            <p:ph type="sldNum" sz="quarter" idx="12"/>
          </p:nvPr>
        </p:nvSpPr>
        <p:spPr>
          <a:xfrm>
            <a:off x="11433969" y="6538168"/>
            <a:ext cx="278606" cy="153888"/>
          </a:xfrm>
        </p:spPr>
        <p:txBody>
          <a:bodyPr/>
          <a:lstStyle/>
          <a:p>
            <a:fld id="{525684D5-9281-462A-BB6C-ACADE9D50AA7}" type="slidenum">
              <a:rPr lang="en-US" smtClean="0"/>
              <a:pPr/>
              <a:t>5</a:t>
            </a:fld>
            <a:endParaRPr lang="en-US"/>
          </a:p>
        </p:txBody>
      </p:sp>
      <p:sp>
        <p:nvSpPr>
          <p:cNvPr id="2" name="Inhaltsplatzhalter 1">
            <a:extLst>
              <a:ext uri="{FF2B5EF4-FFF2-40B4-BE49-F238E27FC236}">
                <a16:creationId xmlns:a16="http://schemas.microsoft.com/office/drawing/2014/main" id="{7213819B-645B-8029-276A-EE31D9F6AEA9}"/>
              </a:ext>
            </a:extLst>
          </p:cNvPr>
          <p:cNvSpPr>
            <a:spLocks noGrp="1"/>
          </p:cNvSpPr>
          <p:nvPr>
            <p:ph idx="14"/>
          </p:nvPr>
        </p:nvSpPr>
        <p:spPr>
          <a:xfrm>
            <a:off x="6276000" y="1179831"/>
            <a:ext cx="5436575" cy="4503214"/>
          </a:xfrm>
          <a:noFill/>
        </p:spPr>
        <p:txBody>
          <a:bodyPr/>
          <a:lstStyle/>
          <a:p>
            <a:pPr>
              <a:spcAft>
                <a:spcPts val="600"/>
              </a:spcAft>
            </a:pPr>
            <a:r>
              <a:rPr lang="de-DE" b="1" dirty="0">
                <a:latin typeface="Source Sans Pro" panose="020B0503030403020204" pitchFamily="34" charset="0"/>
                <a:ea typeface="Source Sans Pro" panose="020B0503030403020204" pitchFamily="34" charset="0"/>
              </a:rPr>
              <a:t>Ergebnisse im Überblick</a:t>
            </a:r>
          </a:p>
          <a:p>
            <a:pPr marL="171450" indent="-171450">
              <a:spcAft>
                <a:spcPts val="600"/>
              </a:spcAft>
              <a:buFont typeface="Symbol" panose="05050102010706020507" pitchFamily="18" charset="2"/>
              <a:buChar char="-"/>
            </a:pPr>
            <a:r>
              <a:rPr lang="de-DE" sz="1100" b="0" dirty="0">
                <a:latin typeface="Source Sans Pro" panose="020B0503030403020204" pitchFamily="34" charset="0"/>
                <a:ea typeface="Source Sans Pro" panose="020B0503030403020204" pitchFamily="34" charset="0"/>
              </a:rPr>
              <a:t>Das Angebot an den beiden großen Drehkreuzen Frankfurt und München erreicht im Zeitraum September 2026 bis Februar 2027 88, bzw. 83 Prozent des Niveaus von 2019. Im Vorjahresvergleich sinkt die angebotene Kapazität leicht. </a:t>
            </a:r>
          </a:p>
          <a:p>
            <a:pPr marL="171450" indent="-171450">
              <a:spcAft>
                <a:spcPts val="600"/>
              </a:spcAft>
              <a:buFont typeface="Symbol" panose="05050102010706020507" pitchFamily="18" charset="2"/>
              <a:buChar char="-"/>
            </a:pPr>
            <a:r>
              <a:rPr lang="de-DE" sz="1100" b="0" i="0" u="none" strike="noStrike" baseline="0" dirty="0">
                <a:latin typeface="Source Sans Pro" panose="020B0503030403020204" pitchFamily="34" charset="0"/>
                <a:ea typeface="Source Sans Pro" panose="020B0503030403020204" pitchFamily="34" charset="0"/>
              </a:rPr>
              <a:t>Die Entwicklung der anderen großen deutschen Verkehrsflughäfen ist im Vorjahresvergleich sehr unterschiedlich. Während das Angebot am Köln/Bonn deutlich wächst, stagniert die Entwicklung in Berlin-Brandenburg, Hamburg und Düsseldorf. In Stuttgart sinkt das Angebot gegenüber dem Vorjahreszeitraum sogar um </a:t>
            </a:r>
            <a:r>
              <a:rPr lang="de-DE" sz="1100" b="0" i="0" u="none" strike="noStrike" baseline="0">
                <a:latin typeface="Source Sans Pro" panose="020B0503030403020204" pitchFamily="34" charset="0"/>
                <a:ea typeface="Source Sans Pro" panose="020B0503030403020204" pitchFamily="34" charset="0"/>
              </a:rPr>
              <a:t>9 Prozent. </a:t>
            </a:r>
            <a:r>
              <a:rPr lang="de-DE" sz="1100" b="0" dirty="0">
                <a:latin typeface="Source Sans Pro" panose="020B0503030403020204" pitchFamily="34" charset="0"/>
                <a:ea typeface="Source Sans Pro" panose="020B0503030403020204" pitchFamily="34" charset="0"/>
              </a:rPr>
              <a:t>Alle genannten Standorte liegen weiterhin hinter den 2019 angebotenen Kapazitäten zurück. </a:t>
            </a:r>
            <a:r>
              <a:rPr lang="de-DE" sz="1100" b="0" i="0" u="none" strike="noStrike" baseline="0" dirty="0">
                <a:latin typeface="Source Sans Pro" panose="020B0503030403020204" pitchFamily="34" charset="0"/>
              </a:rPr>
              <a:t>Hier machen sich das fehlende Angebot der europäischen Punkt-zu-Punkt-Airlines, der weggebrochene dezentrale innerdeutsche Verkehr und aktuelle Kapazitätsanpassungen aufgrund geopolitischer Rahmenbedingungen besonders bemerkbar. In der Folge ist die Konnektivität an diesen Standorten stark reduziert. </a:t>
            </a:r>
          </a:p>
          <a:p>
            <a:pPr marL="171450" indent="-171450">
              <a:spcAft>
                <a:spcPts val="600"/>
              </a:spcAft>
              <a:buFont typeface="Symbol" panose="05050102010706020507" pitchFamily="18" charset="2"/>
              <a:buChar char="-"/>
            </a:pPr>
            <a:r>
              <a:rPr lang="de-DE" sz="1100" b="0" dirty="0">
                <a:latin typeface="Source Sans Pro" panose="020B0503030403020204" pitchFamily="34" charset="0"/>
                <a:ea typeface="Source Sans Pro" panose="020B0503030403020204" pitchFamily="34" charset="0"/>
              </a:rPr>
              <a:t>Die kleineren Standorte Dortmund, Hahn, Karlsruhe Baden/Baden, Memmingen und Niederrhein/Weeze, an denen die Fluggesellschaften jeweils nicht mehr als 1,1 Millionen Sitzplätze im Berichtszeitraum anbieten, erreichen überdurchschnittlich hohe Werte im Vergleich zum Jahr 2019. Das Sitzplatzangebot hat sich bei einigen Flughäfen mehr als verdoppelt. Grund dafür ist, dass die europäischen Punkt-zu-Punkt-Airlines an </a:t>
            </a:r>
            <a:r>
              <a:rPr lang="de-DE" sz="1100" b="0" dirty="0">
                <a:effectLst/>
                <a:latin typeface="Source Sans Pro" panose="020B0503030403020204" pitchFamily="34" charset="0"/>
                <a:ea typeface="Times New Roman" panose="02020603050405020304" pitchFamily="18" charset="0"/>
              </a:rPr>
              <a:t>kleineren Regionalflughäfen mit vergleichsweise leicht geringeren Standortkosten</a:t>
            </a:r>
            <a:r>
              <a:rPr lang="de-DE" sz="1100" b="0" dirty="0">
                <a:latin typeface="Source Sans Pro" panose="020B0503030403020204" pitchFamily="34" charset="0"/>
                <a:ea typeface="Source Sans Pro" panose="020B0503030403020204" pitchFamily="34" charset="0"/>
              </a:rPr>
              <a:t> im begrenzten Umfang zusätzliche Kapazitäten einsetzen. Hierbei handelt es sich vor allem um VFR-Verkehr (VFR=„</a:t>
            </a:r>
            <a:r>
              <a:rPr lang="de-DE" sz="1100" b="0" dirty="0" err="1">
                <a:latin typeface="Source Sans Pro" panose="020B0503030403020204" pitchFamily="34" charset="0"/>
                <a:ea typeface="Source Sans Pro" panose="020B0503030403020204" pitchFamily="34" charset="0"/>
              </a:rPr>
              <a:t>Visiting</a:t>
            </a:r>
            <a:r>
              <a:rPr lang="de-DE" sz="1100" b="0" dirty="0">
                <a:latin typeface="Source Sans Pro" panose="020B0503030403020204" pitchFamily="34" charset="0"/>
                <a:ea typeface="Source Sans Pro" panose="020B0503030403020204" pitchFamily="34" charset="0"/>
              </a:rPr>
              <a:t> Friends and Relatives“) und Flüge zu touristischen Zielen.</a:t>
            </a:r>
          </a:p>
        </p:txBody>
      </p:sp>
      <p:graphicFrame>
        <p:nvGraphicFramePr>
          <p:cNvPr id="6" name="Tabelle 6">
            <a:extLst>
              <a:ext uri="{FF2B5EF4-FFF2-40B4-BE49-F238E27FC236}">
                <a16:creationId xmlns:a16="http://schemas.microsoft.com/office/drawing/2014/main" id="{212B99C1-7F1D-42E9-6244-5DA0C4B2C17F}"/>
              </a:ext>
            </a:extLst>
          </p:cNvPr>
          <p:cNvGraphicFramePr>
            <a:graphicFrameLocks noGrp="1" noChangeAspect="1"/>
          </p:cNvGraphicFramePr>
          <p:nvPr>
            <p:extLst>
              <p:ext uri="{D42A27DB-BD31-4B8C-83A1-F6EECF244321}">
                <p14:modId xmlns:p14="http://schemas.microsoft.com/office/powerpoint/2010/main" val="1892142771"/>
              </p:ext>
            </p:extLst>
          </p:nvPr>
        </p:nvGraphicFramePr>
        <p:xfrm>
          <a:off x="482601" y="1179831"/>
          <a:ext cx="5433400" cy="4792480"/>
        </p:xfrm>
        <a:graphic>
          <a:graphicData uri="http://schemas.openxmlformats.org/drawingml/2006/table">
            <a:tbl>
              <a:tblPr firstRow="1" bandRow="1">
                <a:tableStyleId>{2D5ABB26-0587-4C30-8999-92F81FD0307C}</a:tableStyleId>
              </a:tblPr>
              <a:tblGrid>
                <a:gridCol w="2281538">
                  <a:extLst>
                    <a:ext uri="{9D8B030D-6E8A-4147-A177-3AD203B41FA5}">
                      <a16:colId xmlns:a16="http://schemas.microsoft.com/office/drawing/2014/main" val="4018888044"/>
                    </a:ext>
                  </a:extLst>
                </a:gridCol>
                <a:gridCol w="752328">
                  <a:extLst>
                    <a:ext uri="{9D8B030D-6E8A-4147-A177-3AD203B41FA5}">
                      <a16:colId xmlns:a16="http://schemas.microsoft.com/office/drawing/2014/main" val="1226434031"/>
                    </a:ext>
                  </a:extLst>
                </a:gridCol>
                <a:gridCol w="1234398">
                  <a:extLst>
                    <a:ext uri="{9D8B030D-6E8A-4147-A177-3AD203B41FA5}">
                      <a16:colId xmlns:a16="http://schemas.microsoft.com/office/drawing/2014/main" val="3429466539"/>
                    </a:ext>
                  </a:extLst>
                </a:gridCol>
                <a:gridCol w="1165136">
                  <a:extLst>
                    <a:ext uri="{9D8B030D-6E8A-4147-A177-3AD203B41FA5}">
                      <a16:colId xmlns:a16="http://schemas.microsoft.com/office/drawing/2014/main" val="3934901000"/>
                    </a:ext>
                  </a:extLst>
                </a:gridCol>
              </a:tblGrid>
              <a:tr h="59998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1" u="none" strike="noStrike" cap="none" normalizeH="0" baseline="0">
                          <a:ln>
                            <a:noFill/>
                          </a:ln>
                          <a:solidFill>
                            <a:srgbClr val="262626"/>
                          </a:solidFill>
                          <a:effectLst/>
                        </a:rPr>
                        <a:t>Ab Flughafen</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Mio. </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Sitze </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Wachstum </a:t>
                      </a:r>
                      <a:r>
                        <a:rPr kumimoji="0" lang="de-DE" altLang="de-DE" sz="1100" b="1" u="none" strike="noStrike" cap="none" normalizeH="0" baseline="0" err="1">
                          <a:ln>
                            <a:noFill/>
                          </a:ln>
                          <a:solidFill>
                            <a:srgbClr val="262626"/>
                          </a:solidFill>
                          <a:effectLst/>
                        </a:rPr>
                        <a:t>ggü</a:t>
                      </a:r>
                      <a:r>
                        <a:rPr kumimoji="0" lang="de-DE" altLang="de-DE" sz="1100" b="1" u="none" strike="noStrike" cap="none" normalizeH="0" baseline="0">
                          <a:ln>
                            <a:noFill/>
                          </a:ln>
                          <a:solidFill>
                            <a:srgbClr val="262626"/>
                          </a:solidFill>
                          <a:effectLst/>
                        </a:rPr>
                        <a:t>. </a:t>
                      </a:r>
                      <a:r>
                        <a:rPr lang="de-DE" altLang="de-DE" sz="1100" b="1">
                          <a:solidFill>
                            <a:srgbClr val="262626"/>
                          </a:solidFill>
                        </a:rPr>
                        <a:t>Vorjahres-</a:t>
                      </a:r>
                      <a:br>
                        <a:rPr lang="de-DE" altLang="de-DE" sz="1100" b="1">
                          <a:solidFill>
                            <a:srgbClr val="262626"/>
                          </a:solidFill>
                        </a:rPr>
                      </a:br>
                      <a:r>
                        <a:rPr lang="de-DE" altLang="de-DE" sz="1100" b="1" err="1">
                          <a:solidFill>
                            <a:srgbClr val="262626"/>
                          </a:solidFill>
                        </a:rPr>
                        <a:t>periode</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altLang="de-DE" sz="1100" b="1" u="none" strike="noStrike" cap="none" normalizeH="0" baseline="0">
                          <a:ln>
                            <a:noFill/>
                          </a:ln>
                          <a:solidFill>
                            <a:srgbClr val="262626"/>
                          </a:solidFill>
                          <a:effectLst/>
                        </a:rPr>
                        <a:t>Erholung </a:t>
                      </a:r>
                      <a:r>
                        <a:rPr kumimoji="0" lang="de-DE" altLang="de-DE" sz="1100" b="1" u="none" strike="noStrike" cap="none" normalizeH="0" baseline="0" err="1">
                          <a:ln>
                            <a:noFill/>
                          </a:ln>
                          <a:solidFill>
                            <a:srgbClr val="262626"/>
                          </a:solidFill>
                          <a:effectLst/>
                        </a:rPr>
                        <a:t>ggü</a:t>
                      </a:r>
                      <a:r>
                        <a:rPr kumimoji="0" lang="de-DE" altLang="de-DE" sz="1100" b="1" u="none" strike="noStrike" cap="none" normalizeH="0" baseline="0">
                          <a:ln>
                            <a:noFill/>
                          </a:ln>
                          <a:solidFill>
                            <a:srgbClr val="262626"/>
                          </a:solidFill>
                          <a:effectLst/>
                        </a:rPr>
                        <a:t>. </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09/2019 bis </a:t>
                      </a:r>
                      <a:br>
                        <a:rPr kumimoji="0" lang="de-DE" altLang="de-DE" sz="1100" b="1" u="none" strike="noStrike" cap="none" normalizeH="0" baseline="0">
                          <a:ln>
                            <a:noFill/>
                          </a:ln>
                          <a:solidFill>
                            <a:srgbClr val="262626"/>
                          </a:solidFill>
                          <a:effectLst/>
                        </a:rPr>
                      </a:br>
                      <a:r>
                        <a:rPr kumimoji="0" lang="de-DE" altLang="de-DE" sz="1100" b="1" u="none" strike="noStrike" cap="none" normalizeH="0" baseline="0">
                          <a:ln>
                            <a:noFill/>
                          </a:ln>
                          <a:solidFill>
                            <a:srgbClr val="262626"/>
                          </a:solidFill>
                          <a:effectLst/>
                        </a:rPr>
                        <a:t>02/2020</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anchor="ctr">
                    <a:solidFill>
                      <a:schemeClr val="bg2"/>
                    </a:solidFill>
                  </a:tcPr>
                </a:tc>
                <a:extLst>
                  <a:ext uri="{0D108BD9-81ED-4DB2-BD59-A6C34878D82A}">
                    <a16:rowId xmlns:a16="http://schemas.microsoft.com/office/drawing/2014/main" val="1607686343"/>
                  </a:ext>
                </a:extLst>
              </a:tr>
              <a:tr h="271621">
                <a:tc>
                  <a:txBody>
                    <a:bodyPr/>
                    <a:lstStyle/>
                    <a:p>
                      <a:r>
                        <a:rPr kumimoji="0" lang="de-DE" altLang="de-DE" sz="1100" b="0" u="none" strike="noStrike" cap="none" normalizeH="0" baseline="0">
                          <a:ln>
                            <a:noFill/>
                          </a:ln>
                          <a:solidFill>
                            <a:srgbClr val="262626"/>
                          </a:solidFill>
                          <a:effectLst/>
                        </a:rPr>
                        <a:t>Berlin-Brandenburg</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7,4</a:t>
                      </a:r>
                    </a:p>
                  </a:txBody>
                  <a:tcPr marL="90000" marT="18000" marB="18000" anchor="ctr"/>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74%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418811686"/>
                  </a:ext>
                </a:extLst>
              </a:tr>
              <a:tr h="271621">
                <a:tc>
                  <a:txBody>
                    <a:bodyPr/>
                    <a:lstStyle/>
                    <a:p>
                      <a:r>
                        <a:rPr lang="de-DE" sz="1100">
                          <a:latin typeface="Source Sans Pro" panose="020B0503030403020204" pitchFamily="34" charset="0"/>
                          <a:ea typeface="Source Sans Pro" panose="020B0503030403020204" pitchFamily="34" charset="0"/>
                        </a:rPr>
                        <a:t>Bremen</a:t>
                      </a: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0,5</a:t>
                      </a: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-12%</a:t>
                      </a: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66%</a:t>
                      </a:r>
                    </a:p>
                  </a:txBody>
                  <a:tcPr marL="90000" marT="18000" marB="18000" anchor="ctr"/>
                </a:tc>
                <a:extLst>
                  <a:ext uri="{0D108BD9-81ED-4DB2-BD59-A6C34878D82A}">
                    <a16:rowId xmlns:a16="http://schemas.microsoft.com/office/drawing/2014/main" val="1504293514"/>
                  </a:ext>
                </a:extLst>
              </a:tr>
              <a:tr h="26153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Dortmund</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1,1</a:t>
                      </a:r>
                    </a:p>
                  </a:txBody>
                  <a:tcPr marL="90000" marT="18000" marB="18000" anchor="ctr"/>
                </a:tc>
                <a:tc>
                  <a:txBody>
                    <a:bodyPr/>
                    <a:lstStyle/>
                    <a:p>
                      <a:pPr algn="ctr"/>
                      <a:r>
                        <a:rPr lang="de-DE" sz="1100">
                          <a:solidFill>
                            <a:schemeClr val="tx1"/>
                          </a:solidFill>
                        </a:rPr>
                        <a:t>22%</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139%</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665782533"/>
                  </a:ext>
                </a:extLst>
              </a:tr>
              <a:tr h="261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Düsseldorf</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5,9</a:t>
                      </a:r>
                    </a:p>
                  </a:txBody>
                  <a:tcPr marL="90000" marT="18000" marB="18000" anchor="ctr"/>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77%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452719833"/>
                  </a:ext>
                </a:extLst>
              </a:tr>
              <a:tr h="26153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Frankfurt</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18,7</a:t>
                      </a:r>
                    </a:p>
                  </a:txBody>
                  <a:tcPr marL="90000" marT="18000" marB="18000" anchor="ctr"/>
                </a:tc>
                <a:tc>
                  <a:txBody>
                    <a:bodyPr/>
                    <a:lstStyle/>
                    <a:p>
                      <a:pPr algn="ctr"/>
                      <a:r>
                        <a:rPr lang="de-DE" sz="1100">
                          <a:solidFill>
                            <a:schemeClr val="tx1"/>
                          </a:solidFill>
                        </a:rPr>
                        <a:t>-2%</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88%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4246536426"/>
                  </a:ext>
                </a:extLst>
              </a:tr>
              <a:tr h="261539">
                <a:tc>
                  <a:txBody>
                    <a:bodyPr/>
                    <a:lstStyle/>
                    <a:p>
                      <a:r>
                        <a:rPr kumimoji="0" lang="de-DE" altLang="de-DE" sz="1100" b="0" u="none" strike="noStrike" cap="none" normalizeH="0" baseline="0">
                          <a:ln>
                            <a:noFill/>
                          </a:ln>
                          <a:solidFill>
                            <a:srgbClr val="262626"/>
                          </a:solidFill>
                          <a:effectLst/>
                        </a:rPr>
                        <a:t>Hahn</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0,5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-13%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156%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1086703254"/>
                  </a:ext>
                </a:extLst>
              </a:tr>
              <a:tr h="261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Hamburg</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4,3</a:t>
                      </a:r>
                    </a:p>
                  </a:txBody>
                  <a:tcPr marL="90000" marT="18000" marB="18000" anchor="ctr"/>
                </a:tc>
                <a:tc>
                  <a:txBody>
                    <a:bodyPr/>
                    <a:lstStyle/>
                    <a:p>
                      <a:pPr algn="ctr"/>
                      <a:r>
                        <a:rPr lang="de-DE" sz="1100">
                          <a:solidFill>
                            <a:schemeClr val="tx1"/>
                          </a:solidFill>
                        </a:rPr>
                        <a:t>0%</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82%</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191008089"/>
                  </a:ext>
                </a:extLst>
              </a:tr>
              <a:tr h="261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Hannover</a:t>
                      </a:r>
                      <a:endParaRPr kumimoji="0" lang="de-DE" altLang="de-DE" sz="11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1,4</a:t>
                      </a:r>
                    </a:p>
                  </a:txBody>
                  <a:tcPr marL="90000" marT="18000" marB="18000" anchor="ctr"/>
                </a:tc>
                <a:tc>
                  <a:txBody>
                    <a:bodyPr/>
                    <a:lstStyle/>
                    <a:p>
                      <a:pPr algn="ctr"/>
                      <a:r>
                        <a:rPr lang="de-DE" sz="1100">
                          <a:solidFill>
                            <a:schemeClr val="tx1"/>
                          </a:solidFill>
                        </a:rPr>
                        <a:t>-3%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79%</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4078574902"/>
                  </a:ext>
                </a:extLst>
              </a:tr>
              <a:tr h="25572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Karlsruhe Baden/Baden</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0,6</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13%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195%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1164365002"/>
                  </a:ext>
                </a:extLst>
              </a:tr>
              <a:tr h="26153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Köln/Bonn</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2,7</a:t>
                      </a:r>
                    </a:p>
                  </a:txBody>
                  <a:tcPr marL="90000" marT="18000" marB="18000" anchor="ctr"/>
                </a:tc>
                <a:tc>
                  <a:txBody>
                    <a:bodyPr/>
                    <a:lstStyle/>
                    <a:p>
                      <a:pPr algn="ctr"/>
                      <a:r>
                        <a:rPr lang="de-DE" sz="1100">
                          <a:solidFill>
                            <a:schemeClr val="tx1"/>
                          </a:solidFill>
                        </a:rPr>
                        <a:t>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78%</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3630785603"/>
                  </a:ext>
                </a:extLst>
              </a:tr>
              <a:tr h="261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altLang="de-DE" sz="1100" b="0" u="none" strike="noStrike" cap="none" normalizeH="0" baseline="0">
                          <a:ln>
                            <a:noFill/>
                          </a:ln>
                          <a:solidFill>
                            <a:srgbClr val="262626"/>
                          </a:solidFill>
                          <a:effectLst/>
                        </a:rPr>
                        <a:t>Memmingen</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1,1</a:t>
                      </a:r>
                    </a:p>
                  </a:txBody>
                  <a:tcPr marL="90000" marT="18000" marB="18000" anchor="ctr"/>
                </a:tc>
                <a:tc>
                  <a:txBody>
                    <a:bodyPr/>
                    <a:lstStyle/>
                    <a:p>
                      <a:pPr algn="ctr"/>
                      <a:r>
                        <a:rPr lang="de-DE" sz="1100">
                          <a:solidFill>
                            <a:schemeClr val="tx1"/>
                          </a:solidFill>
                        </a:rPr>
                        <a:t>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255%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551235071"/>
                  </a:ext>
                </a:extLst>
              </a:tr>
              <a:tr h="261539">
                <a:tc>
                  <a:txBody>
                    <a:bodyPr/>
                    <a:lstStyle/>
                    <a:p>
                      <a:r>
                        <a:rPr kumimoji="0" lang="de-DE" altLang="de-DE" sz="1100" b="0" u="none" strike="noStrike" cap="none" normalizeH="0" baseline="0">
                          <a:ln>
                            <a:noFill/>
                          </a:ln>
                          <a:solidFill>
                            <a:srgbClr val="262626"/>
                          </a:solidFill>
                          <a:effectLst/>
                        </a:rPr>
                        <a:t>München</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12,7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83%</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2056692963"/>
                  </a:ext>
                </a:extLst>
              </a:tr>
              <a:tr h="252321">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100" b="0" u="none" strike="noStrike" cap="none" normalizeH="0" baseline="0">
                          <a:ln>
                            <a:noFill/>
                          </a:ln>
                          <a:solidFill>
                            <a:srgbClr val="262626"/>
                          </a:solidFill>
                          <a:effectLst/>
                        </a:rPr>
                        <a:t>Niederrhein/Weeze</a:t>
                      </a:r>
                      <a:endParaRPr kumimoji="0" lang="de-DE" altLang="de-DE" sz="1800" b="0" i="0" u="none" strike="noStrike" cap="none" normalizeH="0" baseline="0">
                        <a:ln>
                          <a:noFill/>
                        </a:ln>
                        <a:solidFill>
                          <a:schemeClr val="tx1"/>
                        </a:solidFill>
                        <a:effectLst/>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0,7</a:t>
                      </a: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15%</a:t>
                      </a: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237%</a:t>
                      </a:r>
                    </a:p>
                  </a:txBody>
                  <a:tcPr marL="90000" marT="18000" marB="18000" anchor="ctr"/>
                </a:tc>
                <a:extLst>
                  <a:ext uri="{0D108BD9-81ED-4DB2-BD59-A6C34878D82A}">
                    <a16:rowId xmlns:a16="http://schemas.microsoft.com/office/drawing/2014/main" val="3565173733"/>
                  </a:ext>
                </a:extLst>
              </a:tr>
              <a:tr h="241300">
                <a:tc>
                  <a:txBody>
                    <a:bodyPr/>
                    <a:lstStyle/>
                    <a:p>
                      <a:r>
                        <a:rPr kumimoji="0" lang="de-DE" altLang="de-DE" sz="1100" b="0" u="none" strike="noStrike" cap="none" normalizeH="0" baseline="0">
                          <a:ln>
                            <a:noFill/>
                          </a:ln>
                          <a:solidFill>
                            <a:srgbClr val="262626"/>
                          </a:solidFill>
                          <a:effectLst/>
                        </a:rPr>
                        <a:t>Nürnberg</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1,1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-7%</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91%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4094064403"/>
                  </a:ext>
                </a:extLst>
              </a:tr>
              <a:tr h="284522">
                <a:tc>
                  <a:txBody>
                    <a:bodyPr/>
                    <a:lstStyle/>
                    <a:p>
                      <a:r>
                        <a:rPr kumimoji="0" lang="de-DE" altLang="de-DE" sz="1100" b="0" u="none" strike="noStrike" cap="none" normalizeH="0" baseline="0">
                          <a:ln>
                            <a:noFill/>
                          </a:ln>
                          <a:solidFill>
                            <a:srgbClr val="262626"/>
                          </a:solidFill>
                          <a:effectLst/>
                        </a:rPr>
                        <a:t>Stuttgart</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2,4</a:t>
                      </a:r>
                    </a:p>
                  </a:txBody>
                  <a:tcPr marL="90000" marT="18000" marB="18000" anchor="ctr"/>
                </a:tc>
                <a:tc>
                  <a:txBody>
                    <a:bodyPr/>
                    <a:lstStyle/>
                    <a:p>
                      <a:pPr algn="ctr"/>
                      <a:r>
                        <a:rPr lang="de-DE" sz="1100">
                          <a:solidFill>
                            <a:schemeClr val="tx1"/>
                          </a:solidFill>
                        </a:rPr>
                        <a:t>-9%</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61%</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909540589"/>
                  </a:ext>
                </a:extLst>
              </a:tr>
              <a:tr h="261539">
                <a:tc>
                  <a:txBody>
                    <a:bodyPr/>
                    <a:lstStyle/>
                    <a:p>
                      <a:r>
                        <a:rPr kumimoji="0" lang="de-DE" altLang="de-DE" sz="1100" b="0" u="none" strike="noStrike" cap="none" normalizeH="0" baseline="0">
                          <a:ln>
                            <a:noFill/>
                          </a:ln>
                          <a:solidFill>
                            <a:srgbClr val="262626"/>
                          </a:solidFill>
                          <a:effectLst/>
                        </a:rPr>
                        <a:t>Weitere*</a:t>
                      </a:r>
                      <a:endParaRPr lang="de-DE" sz="1100">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latin typeface="Source Sans Pro" panose="020B0503030403020204" pitchFamily="34" charset="0"/>
                          <a:ea typeface="Source Sans Pro" panose="020B0503030403020204" pitchFamily="34" charset="0"/>
                        </a:rPr>
                        <a:t>1,4</a:t>
                      </a:r>
                    </a:p>
                  </a:txBody>
                  <a:tcPr marL="90000" marT="18000" marB="18000" anchor="ctr"/>
                </a:tc>
                <a:tc>
                  <a:txBody>
                    <a:bodyPr/>
                    <a:lstStyle/>
                    <a:p>
                      <a:pPr algn="ctr"/>
                      <a:r>
                        <a:rPr lang="de-DE" sz="1100">
                          <a:solidFill>
                            <a:schemeClr val="tx1"/>
                          </a:solidFill>
                        </a:rPr>
                        <a:t>-4%</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tc>
                  <a:txBody>
                    <a:bodyPr/>
                    <a:lstStyle/>
                    <a:p>
                      <a:pPr algn="ctr"/>
                      <a:r>
                        <a:rPr lang="de-DE" sz="1100">
                          <a:solidFill>
                            <a:schemeClr val="tx1"/>
                          </a:solidFill>
                        </a:rPr>
                        <a:t>65%</a:t>
                      </a:r>
                      <a:endParaRPr lang="de-DE" sz="1100">
                        <a:solidFill>
                          <a:schemeClr val="tx1"/>
                        </a:solidFill>
                        <a:latin typeface="Source Sans Pro" panose="020B0503030403020204" pitchFamily="34" charset="0"/>
                        <a:ea typeface="Source Sans Pro" panose="020B0503030403020204" pitchFamily="34" charset="0"/>
                      </a:endParaRPr>
                    </a:p>
                  </a:txBody>
                  <a:tcPr marL="90000" marT="18000" marB="18000" anchor="ctr"/>
                </a:tc>
                <a:extLst>
                  <a:ext uri="{0D108BD9-81ED-4DB2-BD59-A6C34878D82A}">
                    <a16:rowId xmlns:a16="http://schemas.microsoft.com/office/drawing/2014/main" val="1640203454"/>
                  </a:ext>
                </a:extLst>
              </a:tr>
            </a:tbl>
          </a:graphicData>
        </a:graphic>
      </p:graphicFrame>
      <p:sp>
        <p:nvSpPr>
          <p:cNvPr id="3" name="Textfeld 2">
            <a:extLst>
              <a:ext uri="{FF2B5EF4-FFF2-40B4-BE49-F238E27FC236}">
                <a16:creationId xmlns:a16="http://schemas.microsoft.com/office/drawing/2014/main" id="{9C2E6084-D0A0-FB00-5760-AF21AFD42634}"/>
              </a:ext>
            </a:extLst>
          </p:cNvPr>
          <p:cNvSpPr txBox="1"/>
          <p:nvPr/>
        </p:nvSpPr>
        <p:spPr>
          <a:xfrm>
            <a:off x="584200" y="6581857"/>
            <a:ext cx="4550926" cy="123111"/>
          </a:xfrm>
          <a:prstGeom prst="rect">
            <a:avLst/>
          </a:prstGeom>
          <a:noFill/>
        </p:spPr>
        <p:txBody>
          <a:bodyPr wrap="none" lIns="0" tIns="0" rIns="0" bIns="0" rtlCol="0">
            <a:spAutoFit/>
          </a:bodyPr>
          <a:lstStyle/>
          <a:p>
            <a:pPr algn="l"/>
            <a:r>
              <a:rPr lang="de-DE" sz="800"/>
              <a:t>* Flughäfen, an denen das Sitzplatzangebot im Berichtszeitraum nicht mindestens 0,5 Millionen erreicht</a:t>
            </a:r>
          </a:p>
        </p:txBody>
      </p:sp>
    </p:spTree>
    <p:extLst>
      <p:ext uri="{BB962C8B-B14F-4D97-AF65-F5344CB8AC3E}">
        <p14:creationId xmlns:p14="http://schemas.microsoft.com/office/powerpoint/2010/main" val="4252349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B42B98F7-2477-1D42-5D8B-0EDCECB6C96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592" imgH="591" progId="TCLayout.ActiveDocument.1">
                  <p:embed/>
                </p:oleObj>
              </mc:Choice>
              <mc:Fallback>
                <p:oleObj name="think-cell Folie" r:id="rId4" imgW="592" imgH="591" progId="TCLayout.ActiveDocument.1">
                  <p:embed/>
                  <p:pic>
                    <p:nvPicPr>
                      <p:cNvPr id="12" name="think-cell data - do not delete" hidden="1">
                        <a:extLst>
                          <a:ext uri="{FF2B5EF4-FFF2-40B4-BE49-F238E27FC236}">
                            <a16:creationId xmlns:a16="http://schemas.microsoft.com/office/drawing/2014/main" id="{B42B98F7-2477-1D42-5D8B-0EDCECB6C96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el 3">
            <a:extLst>
              <a:ext uri="{FF2B5EF4-FFF2-40B4-BE49-F238E27FC236}">
                <a16:creationId xmlns:a16="http://schemas.microsoft.com/office/drawing/2014/main" id="{F233A3E9-3CAD-6CEE-D885-4F1972FA4B62}"/>
              </a:ext>
            </a:extLst>
          </p:cNvPr>
          <p:cNvSpPr>
            <a:spLocks noGrp="1"/>
          </p:cNvSpPr>
          <p:nvPr>
            <p:ph type="title"/>
          </p:nvPr>
        </p:nvSpPr>
        <p:spPr>
          <a:xfrm>
            <a:off x="479425" y="656693"/>
            <a:ext cx="11233150" cy="369332"/>
          </a:xfrm>
        </p:spPr>
        <p:txBody>
          <a:bodyPr vert="horz"/>
          <a:lstStyle/>
          <a:p>
            <a:r>
              <a:rPr lang="de-DE"/>
              <a:t>Erläuterungen</a:t>
            </a:r>
          </a:p>
        </p:txBody>
      </p:sp>
      <p:sp>
        <p:nvSpPr>
          <p:cNvPr id="2" name="Inhaltsplatzhalter 1">
            <a:extLst>
              <a:ext uri="{FF2B5EF4-FFF2-40B4-BE49-F238E27FC236}">
                <a16:creationId xmlns:a16="http://schemas.microsoft.com/office/drawing/2014/main" id="{BC722FC4-ED21-053D-B134-06D046B6CDE5}"/>
              </a:ext>
            </a:extLst>
          </p:cNvPr>
          <p:cNvSpPr>
            <a:spLocks noGrp="1"/>
          </p:cNvSpPr>
          <p:nvPr>
            <p:ph idx="1"/>
          </p:nvPr>
        </p:nvSpPr>
        <p:spPr>
          <a:xfrm>
            <a:off x="479425" y="1341438"/>
            <a:ext cx="11233150" cy="5003799"/>
          </a:xfrm>
        </p:spPr>
        <p:txBody>
          <a:bodyPr/>
          <a:lstStyle/>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Alle Daten geben das zum Zeitpunkt der Erstellung dieser Vorschau geplante Sitzplatzangebot wieder, kurzfristige Streichungen aufgrund von Wetter, Streiks etc. sind nicht berücksichtigt.</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Europa* = von / nach / in EU27 / EWR / Großbritannien</a:t>
            </a:r>
            <a:endParaRPr lang="de-DE" sz="1100" b="1" i="0" u="none" strike="noStrike" baseline="0">
              <a:solidFill>
                <a:srgbClr val="1F1F1F"/>
              </a:solidFill>
              <a:latin typeface="Source Sans Pro" panose="020B0503030403020204" pitchFamily="34" charset="0"/>
              <a:ea typeface="Source Sans Pro" panose="020B0503030403020204" pitchFamily="34" charset="0"/>
            </a:endParaRPr>
          </a:p>
          <a:p>
            <a:pPr marL="0" marR="0" indent="0" algn="l">
              <a:lnSpc>
                <a:spcPct val="100000"/>
              </a:lnSpc>
              <a:spcBef>
                <a:spcPts val="0"/>
              </a:spcBef>
              <a:spcAft>
                <a:spcPts val="600"/>
              </a:spcAft>
              <a:buNone/>
            </a:pPr>
            <a:r>
              <a:rPr lang="de-DE" sz="1100" b="1" i="0" u="none" strike="noStrike" baseline="0">
                <a:solidFill>
                  <a:srgbClr val="1F1F1F"/>
                </a:solidFill>
                <a:latin typeface="Source Sans Pro" panose="020B0503030403020204" pitchFamily="34" charset="0"/>
                <a:ea typeface="Source Sans Pro" panose="020B0503030403020204" pitchFamily="34" charset="0"/>
              </a:rPr>
              <a:t>Zuordnung Verkehrsgebiete / Grenzfälle</a:t>
            </a:r>
            <a:endParaRPr lang="de-DE" sz="1100" b="0" i="0" u="none" strike="noStrike" baseline="0">
              <a:solidFill>
                <a:srgbClr val="1F1F1F"/>
              </a:solidFill>
              <a:latin typeface="Source Sans Pro" panose="020B0503030403020204" pitchFamily="34" charset="0"/>
              <a:ea typeface="Source Sans Pro" panose="020B0503030403020204" pitchFamily="34" charset="0"/>
            </a:endParaRPr>
          </a:p>
          <a:p>
            <a:pPr marL="285750" indent="-285750">
              <a:buFont typeface="Symbol" panose="05050102010706020507" pitchFamily="18" charset="2"/>
              <a:buChar char="-"/>
            </a:pPr>
            <a:r>
              <a:rPr lang="de-DE" sz="1100" b="0">
                <a:latin typeface="Source Sans Pro" panose="020B0503030403020204" pitchFamily="34" charset="0"/>
                <a:ea typeface="Source Sans Pro" panose="020B0503030403020204" pitchFamily="34" charset="0"/>
              </a:rPr>
              <a:t>Das Sitzplatzangebot wird pro Richtung einfach gezählt (nicht </a:t>
            </a:r>
            <a:r>
              <a:rPr lang="de-DE" sz="1100" b="0" err="1">
                <a:latin typeface="Source Sans Pro" panose="020B0503030403020204" pitchFamily="34" charset="0"/>
                <a:ea typeface="Source Sans Pro" panose="020B0503030403020204" pitchFamily="34" charset="0"/>
              </a:rPr>
              <a:t>Ankunft+Abflug</a:t>
            </a:r>
            <a:r>
              <a:rPr lang="de-DE" sz="1100" b="0">
                <a:latin typeface="Source Sans Pro" panose="020B0503030403020204" pitchFamily="34" charset="0"/>
                <a:ea typeface="Source Sans Pro" panose="020B0503030403020204" pitchFamily="34" charset="0"/>
              </a:rPr>
              <a:t>). Erfasst werden frei buchbare Sitzplätze, d.h. in der Regel keine Charterflüge.</a:t>
            </a:r>
          </a:p>
          <a:p>
            <a:pPr marL="285750" indent="-285750">
              <a:buFont typeface="Symbol" panose="05050102010706020507" pitchFamily="18" charset="2"/>
              <a:buChar char="-"/>
            </a:pPr>
            <a:r>
              <a:rPr lang="de-DE" sz="1100" b="0">
                <a:latin typeface="Source Sans Pro" panose="020B0503030403020204" pitchFamily="34" charset="0"/>
                <a:ea typeface="Source Sans Pro" panose="020B0503030403020204" pitchFamily="34" charset="0"/>
              </a:rPr>
              <a:t>Innerdeutsch Drehkreuze: Innerdeutsche Strecken von und nach Frankfurt / München.</a:t>
            </a:r>
          </a:p>
          <a:p>
            <a:pPr marL="285750" indent="-285750">
              <a:buFont typeface="Symbol" panose="05050102010706020507" pitchFamily="18" charset="2"/>
              <a:buChar char="-"/>
            </a:pPr>
            <a:r>
              <a:rPr lang="de-DE" sz="1100" b="0">
                <a:latin typeface="Source Sans Pro" panose="020B0503030403020204" pitchFamily="34" charset="0"/>
                <a:ea typeface="Source Sans Pro" panose="020B0503030403020204" pitchFamily="34" charset="0"/>
              </a:rPr>
              <a:t>Innerdeutsch dezentral: Innerdeutsche Strecken, die Frankfurt und München nicht berühren.  </a:t>
            </a:r>
            <a:endParaRPr lang="de-DE" sz="1100" b="0" i="0" u="none" strike="noStrike" baseline="0">
              <a:solidFill>
                <a:srgbClr val="1F1F1F"/>
              </a:solidFill>
              <a:latin typeface="Source Sans Pro" panose="020B0503030403020204" pitchFamily="34" charset="0"/>
              <a:ea typeface="Source Sans Pro" panose="020B0503030403020204" pitchFamily="34" charset="0"/>
            </a:endParaRP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Südeuropa: Griechenland, Zypern, Türkei und Portugal wurden Südeuropa zugeordnet. </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Ost-/ Südosteuropa: Diese Zielregion besteht aus allen zentral- und osteuropäischen Staaten inkl. den baltischen Staaten, dem europäischen Teil von Russland und allen Balkanstaaten. </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Westeuropa: Neben Benelux, Frankreich, Ver. Königreich und Irland gehört auch Island zu dieser Zielregion. </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„Nordafrika / Levante“: Israel, Jordanien, Libanon, Ägypten, Tunesien, Algerien, Marokko. Diese Region stellt ein eigenes Verkehrsgebiet dar. Obwohl sie im eigentlichen Sinne zum Interkontinentalverkehr zählen würde, gehört es organisatorisch zum europäischen Verkehr (kürzere Strecken als bspw. nach Asien oder Nordamerika, Teil des europäischen Mittelmeertourismus und typischerweise Einsatz von Schmalrumpfflugzeugen). </a:t>
            </a:r>
          </a:p>
          <a:p>
            <a:pPr marL="285750" marR="0" indent="-285750" algn="l">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„Mittlerer Osten / Zentralasien“: Golfregion und Armenien, Aserbeidschan, Georgien, Kasachstan, Tadschikistan, Turkmenistan und Usbekistan.</a:t>
            </a:r>
          </a:p>
          <a:p>
            <a:pPr marL="0" marR="0" indent="0" algn="l">
              <a:lnSpc>
                <a:spcPct val="100000"/>
              </a:lnSpc>
              <a:spcBef>
                <a:spcPts val="0"/>
              </a:spcBef>
              <a:spcAft>
                <a:spcPts val="600"/>
              </a:spcAft>
              <a:buNone/>
            </a:pPr>
            <a:r>
              <a:rPr lang="de-DE" sz="1100" b="1" i="0" u="none" strike="noStrike" baseline="0">
                <a:solidFill>
                  <a:srgbClr val="1F1F1F"/>
                </a:solidFill>
                <a:latin typeface="Source Sans Pro" panose="020B0503030403020204" pitchFamily="34" charset="0"/>
                <a:ea typeface="Source Sans Pro" panose="020B0503030403020204" pitchFamily="34" charset="0"/>
              </a:rPr>
              <a:t>Zuordnung Airlines zu Geschäftsmodellen</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Europäische Netzwerk-Airlines: Lufthansa, Austrian, </a:t>
            </a:r>
            <a:r>
              <a:rPr lang="de-DE" sz="1100" b="0" i="0" u="none" strike="noStrike" baseline="0" err="1">
                <a:solidFill>
                  <a:srgbClr val="1F1F1F"/>
                </a:solidFill>
                <a:latin typeface="Source Sans Pro" panose="020B0503030403020204" pitchFamily="34" charset="0"/>
                <a:ea typeface="Source Sans Pro" panose="020B0503030403020204" pitchFamily="34" charset="0"/>
              </a:rPr>
              <a:t>Brussels</a:t>
            </a:r>
            <a:r>
              <a:rPr lang="de-DE" sz="1100" b="0" i="0" u="none" strike="noStrike" baseline="0">
                <a:solidFill>
                  <a:srgbClr val="1F1F1F"/>
                </a:solidFill>
                <a:latin typeface="Source Sans Pro" panose="020B0503030403020204" pitchFamily="34" charset="0"/>
                <a:ea typeface="Source Sans Pro" panose="020B0503030403020204" pitchFamily="34" charset="0"/>
              </a:rPr>
              <a:t> Airlines, Swiss, Air France, British Airways, Finnair, Iberia, KLM, SAS, Turkish Airlines u.a.</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Punkt-zu-Punkt-Airlines: Eurowings, EasyJet, Ryanair, Wizz Air u.a. </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Außereuropäische Netzwerk-Airlines: Air India, American Airlines, Delta, Emirates, Qatar, Singapore, Thai, United u.a. </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Touristische Airlines: Condor, Discover Airlines, TUIfly, SunExpress u.a. </a:t>
            </a:r>
          </a:p>
          <a:p>
            <a:pPr marL="285750" indent="-285750">
              <a:lnSpc>
                <a:spcPct val="100000"/>
              </a:lnSpc>
              <a:spcBef>
                <a:spcPts val="0"/>
              </a:spcBef>
              <a:spcAft>
                <a:spcPts val="600"/>
              </a:spcAft>
              <a:buFont typeface="Symbol" panose="05050102010706020507" pitchFamily="18" charset="2"/>
              <a:buChar char="-"/>
            </a:pPr>
            <a:r>
              <a:rPr lang="de-DE" sz="1100" b="0" i="0" u="none" strike="noStrike" baseline="0">
                <a:solidFill>
                  <a:srgbClr val="1F1F1F"/>
                </a:solidFill>
                <a:latin typeface="Source Sans Pro" panose="020B0503030403020204" pitchFamily="34" charset="0"/>
                <a:ea typeface="Source Sans Pro" panose="020B0503030403020204" pitchFamily="34" charset="0"/>
              </a:rPr>
              <a:t>Sonstige Airlines: Alle kleineren und regionalen Airlines, die nicht eindeutig o.a. Gruppen zuzuordnen sind: Air Baltic, </a:t>
            </a:r>
            <a:r>
              <a:rPr lang="de-DE" sz="1100" b="0" i="0" u="none" strike="noStrike" baseline="0" err="1">
                <a:solidFill>
                  <a:srgbClr val="1F1F1F"/>
                </a:solidFill>
                <a:latin typeface="Source Sans Pro" panose="020B0503030403020204" pitchFamily="34" charset="0"/>
                <a:ea typeface="Source Sans Pro" panose="020B0503030403020204" pitchFamily="34" charset="0"/>
              </a:rPr>
              <a:t>Luxair</a:t>
            </a:r>
            <a:r>
              <a:rPr lang="de-DE" sz="1100" b="0" i="0" u="none" strike="noStrike" baseline="0">
                <a:solidFill>
                  <a:srgbClr val="1F1F1F"/>
                </a:solidFill>
                <a:latin typeface="Source Sans Pro" panose="020B0503030403020204" pitchFamily="34" charset="0"/>
                <a:ea typeface="Source Sans Pro" panose="020B0503030403020204" pitchFamily="34" charset="0"/>
              </a:rPr>
              <a:t> u.a.</a:t>
            </a:r>
          </a:p>
        </p:txBody>
      </p:sp>
      <p:sp>
        <p:nvSpPr>
          <p:cNvPr id="8" name="Foliennummernplatzhalter 7">
            <a:extLst>
              <a:ext uri="{FF2B5EF4-FFF2-40B4-BE49-F238E27FC236}">
                <a16:creationId xmlns:a16="http://schemas.microsoft.com/office/drawing/2014/main" id="{F6B6B826-826A-99B6-35F3-8E84AD830878}"/>
              </a:ext>
            </a:extLst>
          </p:cNvPr>
          <p:cNvSpPr>
            <a:spLocks noGrp="1"/>
          </p:cNvSpPr>
          <p:nvPr>
            <p:ph type="sldNum" sz="quarter" idx="12"/>
          </p:nvPr>
        </p:nvSpPr>
        <p:spPr>
          <a:xfrm>
            <a:off x="11433969" y="6538168"/>
            <a:ext cx="278606" cy="153888"/>
          </a:xfrm>
        </p:spPr>
        <p:txBody>
          <a:bodyPr/>
          <a:lstStyle/>
          <a:p>
            <a:fld id="{525684D5-9281-462A-BB6C-ACADE9D50AA7}" type="slidenum">
              <a:rPr lang="en-US" smtClean="0"/>
              <a:pPr/>
              <a:t>6</a:t>
            </a:fld>
            <a:endParaRPr lang="en-US"/>
          </a:p>
        </p:txBody>
      </p:sp>
    </p:spTree>
    <p:extLst>
      <p:ext uri="{BB962C8B-B14F-4D97-AF65-F5344CB8AC3E}">
        <p14:creationId xmlns:p14="http://schemas.microsoft.com/office/powerpoint/2010/main" val="13021239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LANGUAGE_ID" val="1031"/>
  <p:tag name="EE4P_STYLE_ID" val="eb3aa922-1554-4a6d-9d6d-f0d845a1e7c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DL Template">
  <a:themeElements>
    <a:clrScheme name="BDL">
      <a:dk1>
        <a:srgbClr val="1C1C1C"/>
      </a:dk1>
      <a:lt1>
        <a:srgbClr val="FFFFFF"/>
      </a:lt1>
      <a:dk2>
        <a:srgbClr val="666B6E"/>
      </a:dk2>
      <a:lt2>
        <a:srgbClr val="F0F0F0"/>
      </a:lt2>
      <a:accent1>
        <a:srgbClr val="0090D6"/>
      </a:accent1>
      <a:accent2>
        <a:srgbClr val="00496E"/>
      </a:accent2>
      <a:accent3>
        <a:srgbClr val="95C11E"/>
      </a:accent3>
      <a:accent4>
        <a:srgbClr val="007B2F"/>
      </a:accent4>
      <a:accent5>
        <a:srgbClr val="45717E"/>
      </a:accent5>
      <a:accent6>
        <a:srgbClr val="9A7487"/>
      </a:accent6>
      <a:hlink>
        <a:srgbClr val="1C1C1C"/>
      </a:hlink>
      <a:folHlink>
        <a:srgbClr val="666B6E"/>
      </a:folHlink>
    </a:clrScheme>
    <a:fontScheme name="BDL">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72000" tIns="72000" rIns="72000" bIns="72000" rtlCol="0" anchor="ctr"/>
      <a:lstStyle>
        <a:defPPr algn="ctr">
          <a:defRPr sz="1400" dirty="0" smtClean="0"/>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sz="1400" dirty="0" smtClean="0"/>
        </a:defPPr>
      </a:lstStyle>
    </a:txDef>
  </a:objectDefaults>
  <a:extraClrSchemeLst/>
  <a:custClrLst>
    <a:custClr name="orange">
      <a:srgbClr val="EBB578"/>
    </a:custClr>
    <a:custClr name="lightlime">
      <a:srgbClr val="D3DD76"/>
    </a:custClr>
    <a:custClr name="hellblau">
      <a:srgbClr val="5BC5F1"/>
    </a:custClr>
    <a:custClr name="moos">
      <a:srgbClr val="88AE9F"/>
    </a:custClr>
    <a:custClr name="grau semi">
      <a:srgbClr val="BEC3C5"/>
    </a:custClr>
    <a:custClr name="signalrot">
      <a:srgbClr val="9E0832"/>
    </a:custClr>
    <a:custClr name="signalpink">
      <a:srgbClr val="D12352"/>
    </a:custClr>
  </a:custClrLst>
  <a:extLst>
    <a:ext uri="{05A4C25C-085E-4340-85A3-A5531E510DB2}">
      <thm15:themeFamily xmlns:thm15="http://schemas.microsoft.com/office/thememl/2012/main" name="BDL-Template.pptx" id="{FE86F048-4B98-4F2E-823E-535DD68E34B6}" vid="{0E953343-55DE-4933-8371-6D85EA6FBBBC}"/>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A9C0BD320FBBA40B63D6E220118F7B5" ma:contentTypeVersion="15" ma:contentTypeDescription="Ein neues Dokument erstellen." ma:contentTypeScope="" ma:versionID="a6d027e85c7cc5bd6b4ad4a04445f3e1">
  <xsd:schema xmlns:xsd="http://www.w3.org/2001/XMLSchema" xmlns:xs="http://www.w3.org/2001/XMLSchema" xmlns:p="http://schemas.microsoft.com/office/2006/metadata/properties" xmlns:ns2="02399b13-03a2-4af6-b382-6dde24813d3e" xmlns:ns3="7b03db5d-b8dc-47b8-b04a-9913af45e79f" targetNamespace="http://schemas.microsoft.com/office/2006/metadata/properties" ma:root="true" ma:fieldsID="7d8d5af36fe3dad7f3fd38dfac8b98fb" ns2:_="" ns3:_="">
    <xsd:import namespace="02399b13-03a2-4af6-b382-6dde24813d3e"/>
    <xsd:import namespace="7b03db5d-b8dc-47b8-b04a-9913af45e79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BillingMetadata"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Location" minOccurs="0"/>
                <xsd:element ref="ns2:MediaServiceOCR"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399b13-03a2-4af6-b382-6dde24813d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BillingMetadata" ma:index="12" nillable="true" ma:displayName="MediaServiceBillingMetadata" ma:hidden="true" ma:internalName="MediaServiceBilling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cedec9be-0095-4aa2-87a3-ac1f2896bb04"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_Flow_SignoffStatus" ma:index="22" nillable="true" ma:displayName="Status Unterschrift"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b03db5d-b8dc-47b8-b04a-9913af45e79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27e07cc-3bb2-444f-bac2-190393f8d53d}" ma:internalName="TaxCatchAll" ma:showField="CatchAllData" ma:web="7b03db5d-b8dc-47b8-b04a-9913af45e7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b03db5d-b8dc-47b8-b04a-9913af45e79f" xsi:nil="true"/>
    <lcf76f155ced4ddcb4097134ff3c332f xmlns="02399b13-03a2-4af6-b382-6dde24813d3e">
      <Terms xmlns="http://schemas.microsoft.com/office/infopath/2007/PartnerControls"/>
    </lcf76f155ced4ddcb4097134ff3c332f>
    <_Flow_SignoffStatus xmlns="02399b13-03a2-4af6-b382-6dde24813d3e" xsi:nil="true"/>
  </documentManagement>
</p:properties>
</file>

<file path=customXml/itemProps1.xml><?xml version="1.0" encoding="utf-8"?>
<ds:datastoreItem xmlns:ds="http://schemas.openxmlformats.org/officeDocument/2006/customXml" ds:itemID="{501BC1C3-3359-4E2F-A388-E862681F7139}">
  <ds:schemaRefs>
    <ds:schemaRef ds:uri="02399b13-03a2-4af6-b382-6dde24813d3e"/>
    <ds:schemaRef ds:uri="7b03db5d-b8dc-47b8-b04a-9913af45e79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257B026-B851-4A23-8BA6-50DFECD4C144}">
  <ds:schemaRefs>
    <ds:schemaRef ds:uri="http://schemas.microsoft.com/sharepoint/v3/contenttype/forms"/>
  </ds:schemaRefs>
</ds:datastoreItem>
</file>

<file path=customXml/itemProps3.xml><?xml version="1.0" encoding="utf-8"?>
<ds:datastoreItem xmlns:ds="http://schemas.openxmlformats.org/officeDocument/2006/customXml" ds:itemID="{05D97882-68A8-47FD-9329-5BF3F48F4EA2}">
  <ds:schemaRefs>
    <ds:schemaRef ds:uri="http://schemas.microsoft.com/office/2006/documentManagement/types"/>
    <ds:schemaRef ds:uri="http://purl.org/dc/terms/"/>
    <ds:schemaRef ds:uri="http://purl.org/dc/elements/1.1/"/>
    <ds:schemaRef ds:uri="02399b13-03a2-4af6-b382-6dde24813d3e"/>
    <ds:schemaRef ds:uri="http://schemas.openxmlformats.org/package/2006/metadata/core-properties"/>
    <ds:schemaRef ds:uri="http://www.w3.org/XML/1998/namespace"/>
    <ds:schemaRef ds:uri="http://schemas.microsoft.com/office/2006/metadata/properties"/>
    <ds:schemaRef ds:uri="http://schemas.microsoft.com/office/infopath/2007/PartnerControls"/>
    <ds:schemaRef ds:uri="7b03db5d-b8dc-47b8-b04a-9913af45e79f"/>
    <ds:schemaRef ds:uri="http://purl.org/dc/dcmitype/"/>
  </ds:schemaRefs>
</ds:datastoreItem>
</file>

<file path=docMetadata/LabelInfo.xml><?xml version="1.0" encoding="utf-8"?>
<clbl:labelList xmlns:clbl="http://schemas.microsoft.com/office/2020/mipLabelMetadata">
  <clbl:label id="{a9961be3-5a54-4629-a249-f214ed65fc15}" enabled="0" method="" siteId="{a9961be3-5a54-4629-a249-f214ed65fc15}" removed="1"/>
</clbl:labelList>
</file>

<file path=docProps/app.xml><?xml version="1.0" encoding="utf-8"?>
<Properties xmlns="http://schemas.openxmlformats.org/officeDocument/2006/extended-properties" xmlns:vt="http://schemas.openxmlformats.org/officeDocument/2006/docPropsVTypes">
  <Template>blank</Template>
  <TotalTime>0</TotalTime>
  <Words>1894</Words>
  <Application>Microsoft Office PowerPoint</Application>
  <PresentationFormat>Breitbild</PresentationFormat>
  <Paragraphs>291</Paragraphs>
  <Slides>6</Slides>
  <Notes>5</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6</vt:i4>
      </vt:variant>
    </vt:vector>
  </HeadingPairs>
  <TitlesOfParts>
    <vt:vector size="12" baseType="lpstr">
      <vt:lpstr>Aptos</vt:lpstr>
      <vt:lpstr>Arial</vt:lpstr>
      <vt:lpstr>Source Sans Pro</vt:lpstr>
      <vt:lpstr>Symbol</vt:lpstr>
      <vt:lpstr>BDL Template</vt:lpstr>
      <vt:lpstr>think-cell Folie</vt:lpstr>
      <vt:lpstr>Vorausschau auf das Luftverkehrsangebot</vt:lpstr>
      <vt:lpstr>Zusammenfassung</vt:lpstr>
      <vt:lpstr>1. Sitzplatzangebot in Deutschland und Europa</vt:lpstr>
      <vt:lpstr>2. Sitzplatzangebot in Deutschland nach Zielregionen</vt:lpstr>
      <vt:lpstr>3. Sitzplatzangebot in Deutschland nach Flughäfen</vt:lpstr>
      <vt:lpstr>Erläuterungen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Frederike Schantz | BDL</dc:creator>
  <cp:lastModifiedBy>Alexander Klay | BDL</cp:lastModifiedBy>
  <cp:revision>1</cp:revision>
  <cp:lastPrinted>2026-08-12T09:23:25Z</cp:lastPrinted>
  <dcterms:created xsi:type="dcterms:W3CDTF">2024-12-06T08:09:28Z</dcterms:created>
  <dcterms:modified xsi:type="dcterms:W3CDTF">2026-09-11T11:44:46Z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0x010100AA9C0BD320FBBA40B63D6E220118F7B5</vt:lpwstr>
  </property>
  <property fmtid="{D5CDD505-2E9C-101B-9397-08002B2CF9AE}" pid="3" name="Order">
    <vt:r8>1891600</vt:r8>
  </property>
  <property fmtid="{D5CDD505-2E9C-101B-9397-08002B2CF9AE}" pid="4" name="MediaServiceImageTags">
    <vt:lpwstr/>
  </property>
</Properties>
</file>