
<file path=[Content_Types].xml><?xml version="1.0" encoding="utf-8"?>
<Types xmlns="http://schemas.openxmlformats.org/package/2006/content-types">
  <Default Extension="bin" ContentType="application/vnd.openxmlformats-officedocument.oleObject"/>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ags/tag6.xml" ContentType="application/vnd.openxmlformats-officedocument.presentationml.tags+xml"/>
  <Override PartName="/ppt/notesSlides/notesSlide1.xml" ContentType="application/vnd.openxmlformats-officedocument.presentationml.notesSlide+xml"/>
  <Override PartName="/ppt/tags/tag7.xml" ContentType="application/vnd.openxmlformats-officedocument.presentationml.tags+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ags/tag8.xml" ContentType="application/vnd.openxmlformats-officedocument.presentationml.tags+xml"/>
  <Override PartName="/ppt/notesSlides/notesSlide3.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drawings/drawing1.xml" ContentType="application/vnd.openxmlformats-officedocument.drawingml.chartshapes+xml"/>
  <Override PartName="/ppt/tags/tag9.xml" ContentType="application/vnd.openxmlformats-officedocument.presentationml.tags+xml"/>
  <Override PartName="/ppt/notesSlides/notesSlide4.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ags/tag10.xml" ContentType="application/vnd.openxmlformats-officedocument.presentationml.tags+xml"/>
  <Override PartName="/ppt/notesSlides/notesSlide5.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drawings/drawing2.xml" ContentType="application/vnd.openxmlformats-officedocument.drawingml.chartshapes+xml"/>
  <Override PartName="/ppt/tags/tag11.xml" ContentType="application/vnd.openxmlformats-officedocument.presentationml.tags+xml"/>
  <Override PartName="/ppt/notesSlides/notesSlide6.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ags/tag12.xml" ContentType="application/vnd.openxmlformats-officedocument.presentationml.tags+xml"/>
  <Override PartName="/ppt/notesSlides/notesSlide7.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tags/tag13.xml" ContentType="application/vnd.openxmlformats-officedocument.presentationml.tags+xml"/>
  <Override PartName="/ppt/notesSlides/notesSlide8.xml" ContentType="application/vnd.openxmlformats-officedocument.presentationml.notesSl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9.xml" ContentType="application/vnd.openxmlformats-officedocument.presentationml.notesSlide+xml"/>
  <Override PartName="/ppt/tags/tag14.xml" ContentType="application/vnd.openxmlformats-officedocument.presentationml.tags+xml"/>
  <Override PartName="/ppt/notesSlides/notesSlide10.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drawings/drawing3.xml" ContentType="application/vnd.openxmlformats-officedocument.drawingml.chartshapes+xml"/>
  <Override PartName="/ppt/tags/tag15.xml" ContentType="application/vnd.openxmlformats-officedocument.presentationml.tags+xml"/>
  <Override PartName="/ppt/notesSlides/notesSlide11.xml" ContentType="application/vnd.openxmlformats-officedocument.presentationml.notesSl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tags/tag16.xml" ContentType="application/vnd.openxmlformats-officedocument.presentationml.tags+xml"/>
  <Override PartName="/ppt/notesSlides/notesSlide12.xml" ContentType="application/vnd.openxmlformats-officedocument.presentationml.notesSl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17.xml" ContentType="application/vnd.openxmlformats-officedocument.presentationml.tags+xml"/>
  <Override PartName="/ppt/notesSlides/notesSlide15.xml" ContentType="application/vnd.openxmlformats-officedocument.presentationml.notesSlid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tags/tag18.xml" ContentType="application/vnd.openxmlformats-officedocument.presentationml.tags+xml"/>
  <Override PartName="/ppt/notesSlides/notesSlide16.xml" ContentType="application/vnd.openxmlformats-officedocument.presentationml.notesSlid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tags/tag19.xml" ContentType="application/vnd.openxmlformats-officedocument.presentationml.tags+xml"/>
  <Override PartName="/ppt/notesSlides/notesSlide17.xml" ContentType="application/vnd.openxmlformats-officedocument.presentationml.notesSlid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tags/tag20.xml" ContentType="application/vnd.openxmlformats-officedocument.presentationml.tags+xml"/>
  <Override PartName="/ppt/notesSlides/notesSlide18.xml" ContentType="application/vnd.openxmlformats-officedocument.presentationml.notesSlid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tags/tag21.xml" ContentType="application/vnd.openxmlformats-officedocument.presentationml.tags+xml"/>
  <Override PartName="/ppt/tags/tag22.xml" ContentType="application/vnd.openxmlformats-officedocument.presentationml.tags+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4"/>
  </p:sldMasterIdLst>
  <p:notesMasterIdLst>
    <p:notesMasterId r:id="rId32"/>
  </p:notesMasterIdLst>
  <p:handoutMasterIdLst>
    <p:handoutMasterId r:id="rId33"/>
  </p:handoutMasterIdLst>
  <p:sldIdLst>
    <p:sldId id="260" r:id="rId5"/>
    <p:sldId id="287" r:id="rId6"/>
    <p:sldId id="288" r:id="rId7"/>
    <p:sldId id="2147479635" r:id="rId8"/>
    <p:sldId id="307" r:id="rId9"/>
    <p:sldId id="2147479630" r:id="rId10"/>
    <p:sldId id="374" r:id="rId11"/>
    <p:sldId id="2147479631" r:id="rId12"/>
    <p:sldId id="305" r:id="rId13"/>
    <p:sldId id="304" r:id="rId14"/>
    <p:sldId id="291" r:id="rId15"/>
    <p:sldId id="406" r:id="rId16"/>
    <p:sldId id="2147479634" r:id="rId17"/>
    <p:sldId id="2147479633" r:id="rId18"/>
    <p:sldId id="2147479629" r:id="rId19"/>
    <p:sldId id="289" r:id="rId20"/>
    <p:sldId id="2147479632" r:id="rId21"/>
    <p:sldId id="399" r:id="rId22"/>
    <p:sldId id="405" r:id="rId23"/>
    <p:sldId id="391" r:id="rId24"/>
    <p:sldId id="379" r:id="rId25"/>
    <p:sldId id="293" r:id="rId26"/>
    <p:sldId id="358" r:id="rId27"/>
    <p:sldId id="359" r:id="rId28"/>
    <p:sldId id="294" r:id="rId29"/>
    <p:sldId id="335" r:id="rId30"/>
    <p:sldId id="382" r:id="rId31"/>
  </p:sldIdLst>
  <p:sldSz cx="12192000" cy="6858000"/>
  <p:notesSz cx="6797675" cy="9926638"/>
  <p:embeddedFontLst>
    <p:embeddedFont>
      <p:font typeface="Source Sans Pro" panose="020B0503030403020204" pitchFamily="34" charset="0"/>
      <p:regular r:id="rId34"/>
      <p:bold r:id="rId35"/>
      <p:italic r:id="rId36"/>
      <p:boldItalic r:id="rId37"/>
    </p:embeddedFont>
  </p:embeddedFontLst>
  <p:custDataLst>
    <p:tags r:id="rId38"/>
  </p:custDataLst>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E8AC909-FEE9-2042-1E57-22489F617ED4}" name="Celina Ritter | BDL" initials="CB" userId="S::celina.ritter@bdl.aero::4d5650c9-380d-4c9e-87db-4705e6bc80af" providerId="AD"/>
  <p188:author id="{0C7536E0-77F2-3AB5-9F25-A2152DA08142}" name="Alexander Klay | BDL" initials="AK" userId="S::alexander.klay@bdl.aero::b46f33e6-b5d8-4c16-b489-ebd5e40e0400" providerId="AD"/>
  <p188:author id="{1C88D9E4-52F2-1FDE-A50A-D7946A7909C6}" name="Dirk Helf | BDL" initials="" userId="S::dirk.helf@bdl.aero::85ad6139-816d-42fd-a368-b231469f1672"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9F9F9"/>
    <a:srgbClr val="9E0832"/>
    <a:srgbClr val="D12352"/>
    <a:srgbClr val="BEC3C5"/>
    <a:srgbClr val="88AE9F"/>
    <a:srgbClr val="5BC5F1"/>
    <a:srgbClr val="D3DD76"/>
    <a:srgbClr val="EBB578"/>
    <a:srgbClr val="9A7487"/>
    <a:srgbClr val="666B6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0D7BCEC-8576-44A9-B39F-52253D2455F9}" v="1434" dt="2026-08-05T18:32:52.212"/>
    <p1510:client id="{D7928C4A-C5F9-44BB-B37C-C7084038CF48}" v="561" dt="2026-08-05T18:16:34.39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0" d="100"/>
          <a:sy n="90" d="100"/>
        </p:scale>
        <p:origin x="370" y="67"/>
      </p:cViewPr>
      <p:guideLst/>
    </p:cSldViewPr>
  </p:slideViewPr>
  <p:notesTextViewPr>
    <p:cViewPr>
      <p:scale>
        <a:sx n="1" d="1"/>
        <a:sy n="1" d="1"/>
      </p:scale>
      <p:origin x="0" y="0"/>
    </p:cViewPr>
  </p:notesTextViewPr>
  <p:notesViewPr>
    <p:cSldViewPr snapToGrid="0">
      <p:cViewPr varScale="1">
        <p:scale>
          <a:sx n="86" d="100"/>
          <a:sy n="86" d="100"/>
        </p:scale>
        <p:origin x="3798" y="10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presProps" Target="presProps.xml"/><Relationship Id="rId21" Type="http://schemas.openxmlformats.org/officeDocument/2006/relationships/slide" Target="slides/slide17.xml"/><Relationship Id="rId34" Type="http://schemas.openxmlformats.org/officeDocument/2006/relationships/font" Target="fonts/font1.fntdata"/><Relationship Id="rId42"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notesMaster" Target="notesMasters/notesMaster1.xml"/><Relationship Id="rId37" Type="http://schemas.openxmlformats.org/officeDocument/2006/relationships/font" Target="fonts/font4.fntdata"/><Relationship Id="rId40" Type="http://schemas.openxmlformats.org/officeDocument/2006/relationships/viewProps" Target="viewProps.xml"/><Relationship Id="rId45"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font" Target="fonts/font3.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font" Target="fonts/font2.fntdata"/><Relationship Id="rId43" Type="http://schemas.microsoft.com/office/2016/11/relationships/changesInfo" Target="changesInfos/changesInfo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handoutMaster" Target="handoutMasters/handoutMaster1.xml"/><Relationship Id="rId38" Type="http://schemas.openxmlformats.org/officeDocument/2006/relationships/tags" Target="tags/tag1.xml"/><Relationship Id="rId20" Type="http://schemas.openxmlformats.org/officeDocument/2006/relationships/slide" Target="slides/slide16.xml"/><Relationship Id="rId41"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exander Klay | BDL" userId="b46f33e6-b5d8-4c16-b489-ebd5e40e0400" providerId="ADAL" clId="{E5DC487D-2059-4029-95D4-C6E57E5A8FEC}"/>
    <pc:docChg chg="undo redo custSel delSld modSld sldOrd">
      <pc:chgData name="Alexander Klay | BDL" userId="b46f33e6-b5d8-4c16-b489-ebd5e40e0400" providerId="ADAL" clId="{E5DC487D-2059-4029-95D4-C6E57E5A8FEC}" dt="2026-08-05T18:32:26.524" v="3648" actId="20577"/>
      <pc:docMkLst>
        <pc:docMk/>
      </pc:docMkLst>
      <pc:sldChg chg="addSp delSp modSp mod">
        <pc:chgData name="Alexander Klay | BDL" userId="b46f33e6-b5d8-4c16-b489-ebd5e40e0400" providerId="ADAL" clId="{E5DC487D-2059-4029-95D4-C6E57E5A8FEC}" dt="2026-08-05T08:38:19.749" v="2269" actId="478"/>
        <pc:sldMkLst>
          <pc:docMk/>
          <pc:sldMk cId="2448757347" sldId="260"/>
        </pc:sldMkLst>
        <pc:spChg chg="add del mod">
          <ac:chgData name="Alexander Klay | BDL" userId="b46f33e6-b5d8-4c16-b489-ebd5e40e0400" providerId="ADAL" clId="{E5DC487D-2059-4029-95D4-C6E57E5A8FEC}" dt="2026-08-05T08:38:19.749" v="2269" actId="478"/>
          <ac:spMkLst>
            <pc:docMk/>
            <pc:sldMk cId="2448757347" sldId="260"/>
            <ac:spMk id="2" creationId="{49A2DAE9-B0C4-B524-64B7-096B34C8EB3B}"/>
          </ac:spMkLst>
        </pc:spChg>
      </pc:sldChg>
      <pc:sldChg chg="addSp delSp modSp mod">
        <pc:chgData name="Alexander Klay | BDL" userId="b46f33e6-b5d8-4c16-b489-ebd5e40e0400" providerId="ADAL" clId="{E5DC487D-2059-4029-95D4-C6E57E5A8FEC}" dt="2026-08-05T08:38:23.454" v="2270" actId="478"/>
        <pc:sldMkLst>
          <pc:docMk/>
          <pc:sldMk cId="1277234686" sldId="287"/>
        </pc:sldMkLst>
        <pc:spChg chg="add del mod">
          <ac:chgData name="Alexander Klay | BDL" userId="b46f33e6-b5d8-4c16-b489-ebd5e40e0400" providerId="ADAL" clId="{E5DC487D-2059-4029-95D4-C6E57E5A8FEC}" dt="2026-08-05T08:38:23.454" v="2270" actId="478"/>
          <ac:spMkLst>
            <pc:docMk/>
            <pc:sldMk cId="1277234686" sldId="287"/>
            <ac:spMk id="7" creationId="{77E4C0FC-4967-A087-D7AD-F4ECA61C9D86}"/>
          </ac:spMkLst>
        </pc:spChg>
      </pc:sldChg>
      <pc:sldChg chg="addSp delSp mod">
        <pc:chgData name="Alexander Klay | BDL" userId="b46f33e6-b5d8-4c16-b489-ebd5e40e0400" providerId="ADAL" clId="{E5DC487D-2059-4029-95D4-C6E57E5A8FEC}" dt="2026-08-05T08:38:26.181" v="2271" actId="478"/>
        <pc:sldMkLst>
          <pc:docMk/>
          <pc:sldMk cId="1513648719" sldId="288"/>
        </pc:sldMkLst>
        <pc:spChg chg="add del">
          <ac:chgData name="Alexander Klay | BDL" userId="b46f33e6-b5d8-4c16-b489-ebd5e40e0400" providerId="ADAL" clId="{E5DC487D-2059-4029-95D4-C6E57E5A8FEC}" dt="2026-08-05T08:38:26.181" v="2271" actId="478"/>
          <ac:spMkLst>
            <pc:docMk/>
            <pc:sldMk cId="1513648719" sldId="288"/>
            <ac:spMk id="5" creationId="{2CB3A004-0AD8-D5FE-CCD4-89E471F4C069}"/>
          </ac:spMkLst>
        </pc:spChg>
      </pc:sldChg>
      <pc:sldChg chg="addSp delSp mod">
        <pc:chgData name="Alexander Klay | BDL" userId="b46f33e6-b5d8-4c16-b489-ebd5e40e0400" providerId="ADAL" clId="{E5DC487D-2059-4029-95D4-C6E57E5A8FEC}" dt="2026-08-05T14:16:53.597" v="2643" actId="478"/>
        <pc:sldMkLst>
          <pc:docMk/>
          <pc:sldMk cId="1548587262" sldId="289"/>
        </pc:sldMkLst>
        <pc:spChg chg="add del">
          <ac:chgData name="Alexander Klay | BDL" userId="b46f33e6-b5d8-4c16-b489-ebd5e40e0400" providerId="ADAL" clId="{E5DC487D-2059-4029-95D4-C6E57E5A8FEC}" dt="2026-08-05T14:16:53.597" v="2643" actId="478"/>
          <ac:spMkLst>
            <pc:docMk/>
            <pc:sldMk cId="1548587262" sldId="289"/>
            <ac:spMk id="7" creationId="{8AAC158A-0FF7-C775-8463-F72084A0B4F9}"/>
          </ac:spMkLst>
        </pc:spChg>
      </pc:sldChg>
      <pc:sldChg chg="addSp delSp modSp mod">
        <pc:chgData name="Alexander Klay | BDL" userId="b46f33e6-b5d8-4c16-b489-ebd5e40e0400" providerId="ADAL" clId="{E5DC487D-2059-4029-95D4-C6E57E5A8FEC}" dt="2026-08-05T09:19:55.570" v="2624" actId="478"/>
        <pc:sldMkLst>
          <pc:docMk/>
          <pc:sldMk cId="3026600942" sldId="291"/>
        </pc:sldMkLst>
        <pc:spChg chg="add del mod">
          <ac:chgData name="Alexander Klay | BDL" userId="b46f33e6-b5d8-4c16-b489-ebd5e40e0400" providerId="ADAL" clId="{E5DC487D-2059-4029-95D4-C6E57E5A8FEC}" dt="2026-08-05T09:19:55.570" v="2624" actId="478"/>
          <ac:spMkLst>
            <pc:docMk/>
            <pc:sldMk cId="3026600942" sldId="291"/>
            <ac:spMk id="7" creationId="{8D835E06-0784-E5BE-4152-02E0B2A4F311}"/>
          </ac:spMkLst>
        </pc:spChg>
      </pc:sldChg>
      <pc:sldChg chg="addSp delSp mod">
        <pc:chgData name="Alexander Klay | BDL" userId="b46f33e6-b5d8-4c16-b489-ebd5e40e0400" providerId="ADAL" clId="{E5DC487D-2059-4029-95D4-C6E57E5A8FEC}" dt="2026-08-05T14:18:17.016" v="2654" actId="478"/>
        <pc:sldMkLst>
          <pc:docMk/>
          <pc:sldMk cId="2622982227" sldId="293"/>
        </pc:sldMkLst>
        <pc:spChg chg="add del">
          <ac:chgData name="Alexander Klay | BDL" userId="b46f33e6-b5d8-4c16-b489-ebd5e40e0400" providerId="ADAL" clId="{E5DC487D-2059-4029-95D4-C6E57E5A8FEC}" dt="2026-08-05T14:18:17.016" v="2654" actId="478"/>
          <ac:spMkLst>
            <pc:docMk/>
            <pc:sldMk cId="2622982227" sldId="293"/>
            <ac:spMk id="7" creationId="{0BAD033F-3EA0-6879-5B56-24D2E014D4D1}"/>
          </ac:spMkLst>
        </pc:spChg>
      </pc:sldChg>
      <pc:sldChg chg="addSp delSp mod">
        <pc:chgData name="Alexander Klay | BDL" userId="b46f33e6-b5d8-4c16-b489-ebd5e40e0400" providerId="ADAL" clId="{E5DC487D-2059-4029-95D4-C6E57E5A8FEC}" dt="2026-08-05T14:18:22.351" v="2657" actId="478"/>
        <pc:sldMkLst>
          <pc:docMk/>
          <pc:sldMk cId="1272157169" sldId="294"/>
        </pc:sldMkLst>
        <pc:spChg chg="add del">
          <ac:chgData name="Alexander Klay | BDL" userId="b46f33e6-b5d8-4c16-b489-ebd5e40e0400" providerId="ADAL" clId="{E5DC487D-2059-4029-95D4-C6E57E5A8FEC}" dt="2026-08-05T14:18:22.351" v="2657" actId="478"/>
          <ac:spMkLst>
            <pc:docMk/>
            <pc:sldMk cId="1272157169" sldId="294"/>
            <ac:spMk id="7" creationId="{5C41AD13-F729-D343-5A31-E43D024C1F11}"/>
          </ac:spMkLst>
        </pc:spChg>
      </pc:sldChg>
      <pc:sldChg chg="addSp delSp mod">
        <pc:chgData name="Alexander Klay | BDL" userId="b46f33e6-b5d8-4c16-b489-ebd5e40e0400" providerId="ADAL" clId="{E5DC487D-2059-4029-95D4-C6E57E5A8FEC}" dt="2026-08-05T14:16:15.091" v="2637" actId="478"/>
        <pc:sldMkLst>
          <pc:docMk/>
          <pc:sldMk cId="872998030" sldId="304"/>
        </pc:sldMkLst>
        <pc:spChg chg="add del">
          <ac:chgData name="Alexander Klay | BDL" userId="b46f33e6-b5d8-4c16-b489-ebd5e40e0400" providerId="ADAL" clId="{E5DC487D-2059-4029-95D4-C6E57E5A8FEC}" dt="2026-08-05T14:16:15.091" v="2637" actId="478"/>
          <ac:spMkLst>
            <pc:docMk/>
            <pc:sldMk cId="872998030" sldId="304"/>
            <ac:spMk id="5" creationId="{F0C3D646-79E8-4F23-6B0F-660EAE7A5C0F}"/>
          </ac:spMkLst>
        </pc:spChg>
      </pc:sldChg>
      <pc:sldChg chg="addSp delSp mod">
        <pc:chgData name="Alexander Klay | BDL" userId="b46f33e6-b5d8-4c16-b489-ebd5e40e0400" providerId="ADAL" clId="{E5DC487D-2059-4029-95D4-C6E57E5A8FEC}" dt="2026-08-05T14:16:11.674" v="2636" actId="478"/>
        <pc:sldMkLst>
          <pc:docMk/>
          <pc:sldMk cId="2146340745" sldId="305"/>
        </pc:sldMkLst>
        <pc:spChg chg="add del">
          <ac:chgData name="Alexander Klay | BDL" userId="b46f33e6-b5d8-4c16-b489-ebd5e40e0400" providerId="ADAL" clId="{E5DC487D-2059-4029-95D4-C6E57E5A8FEC}" dt="2026-08-05T14:16:11.674" v="2636" actId="478"/>
          <ac:spMkLst>
            <pc:docMk/>
            <pc:sldMk cId="2146340745" sldId="305"/>
            <ac:spMk id="6" creationId="{FE842CC1-E96D-6FF7-07D5-D5B8BCC348DE}"/>
          </ac:spMkLst>
        </pc:spChg>
      </pc:sldChg>
      <pc:sldChg chg="addSp delSp modSp mod">
        <pc:chgData name="Alexander Klay | BDL" userId="b46f33e6-b5d8-4c16-b489-ebd5e40e0400" providerId="ADAL" clId="{E5DC487D-2059-4029-95D4-C6E57E5A8FEC}" dt="2026-08-05T15:16:37.891" v="2774" actId="20577"/>
        <pc:sldMkLst>
          <pc:docMk/>
          <pc:sldMk cId="457962311" sldId="306"/>
        </pc:sldMkLst>
        <pc:spChg chg="add del mod">
          <ac:chgData name="Alexander Klay | BDL" userId="b46f33e6-b5d8-4c16-b489-ebd5e40e0400" providerId="ADAL" clId="{E5DC487D-2059-4029-95D4-C6E57E5A8FEC}" dt="2026-08-05T08:38:28.654" v="2272" actId="478"/>
          <ac:spMkLst>
            <pc:docMk/>
            <pc:sldMk cId="457962311" sldId="306"/>
            <ac:spMk id="7" creationId="{5DDA12DE-7CD4-C5D0-B83A-AFB326D15578}"/>
          </ac:spMkLst>
        </pc:spChg>
        <pc:spChg chg="mod">
          <ac:chgData name="Alexander Klay | BDL" userId="b46f33e6-b5d8-4c16-b489-ebd5e40e0400" providerId="ADAL" clId="{E5DC487D-2059-4029-95D4-C6E57E5A8FEC}" dt="2026-08-05T15:16:37.891" v="2774" actId="20577"/>
          <ac:spMkLst>
            <pc:docMk/>
            <pc:sldMk cId="457962311" sldId="306"/>
            <ac:spMk id="13" creationId="{1811184C-B3DE-08EA-38CC-70D1EF2A49A0}"/>
          </ac:spMkLst>
        </pc:spChg>
        <pc:spChg chg="mod">
          <ac:chgData name="Alexander Klay | BDL" userId="b46f33e6-b5d8-4c16-b489-ebd5e40e0400" providerId="ADAL" clId="{E5DC487D-2059-4029-95D4-C6E57E5A8FEC}" dt="2026-08-05T15:16:30.724" v="2768" actId="20577"/>
          <ac:spMkLst>
            <pc:docMk/>
            <pc:sldMk cId="457962311" sldId="306"/>
            <ac:spMk id="27" creationId="{AA153812-3420-673C-5C80-5F8B86B111EE}"/>
          </ac:spMkLst>
        </pc:spChg>
      </pc:sldChg>
      <pc:sldChg chg="addSp delSp modSp mod">
        <pc:chgData name="Alexander Klay | BDL" userId="b46f33e6-b5d8-4c16-b489-ebd5e40e0400" providerId="ADAL" clId="{E5DC487D-2059-4029-95D4-C6E57E5A8FEC}" dt="2026-08-05T18:32:26.524" v="3648" actId="20577"/>
        <pc:sldMkLst>
          <pc:docMk/>
          <pc:sldMk cId="989267136" sldId="307"/>
        </pc:sldMkLst>
        <pc:spChg chg="add del">
          <ac:chgData name="Alexander Klay | BDL" userId="b46f33e6-b5d8-4c16-b489-ebd5e40e0400" providerId="ADAL" clId="{E5DC487D-2059-4029-95D4-C6E57E5A8FEC}" dt="2026-08-05T09:58:45.909" v="2625" actId="478"/>
          <ac:spMkLst>
            <pc:docMk/>
            <pc:sldMk cId="989267136" sldId="307"/>
            <ac:spMk id="6" creationId="{A856AE03-008F-2651-0D16-492252D978CD}"/>
          </ac:spMkLst>
        </pc:spChg>
        <pc:spChg chg="mod">
          <ac:chgData name="Alexander Klay | BDL" userId="b46f33e6-b5d8-4c16-b489-ebd5e40e0400" providerId="ADAL" clId="{E5DC487D-2059-4029-95D4-C6E57E5A8FEC}" dt="2026-08-05T18:32:26.524" v="3648" actId="20577"/>
          <ac:spMkLst>
            <pc:docMk/>
            <pc:sldMk cId="989267136" sldId="307"/>
            <ac:spMk id="11" creationId="{F23FC6A9-DEA2-6533-C507-6D5CFFC614EA}"/>
          </ac:spMkLst>
        </pc:spChg>
      </pc:sldChg>
      <pc:sldChg chg="addSp delSp modSp mod">
        <pc:chgData name="Alexander Klay | BDL" userId="b46f33e6-b5d8-4c16-b489-ebd5e40e0400" providerId="ADAL" clId="{E5DC487D-2059-4029-95D4-C6E57E5A8FEC}" dt="2026-08-05T18:28:34.730" v="3646" actId="255"/>
        <pc:sldMkLst>
          <pc:docMk/>
          <pc:sldMk cId="2591106717" sldId="335"/>
        </pc:sldMkLst>
        <pc:spChg chg="mod">
          <ac:chgData name="Alexander Klay | BDL" userId="b46f33e6-b5d8-4c16-b489-ebd5e40e0400" providerId="ADAL" clId="{E5DC487D-2059-4029-95D4-C6E57E5A8FEC}" dt="2026-08-05T18:26:51.050" v="3630" actId="1076"/>
          <ac:spMkLst>
            <pc:docMk/>
            <pc:sldMk cId="2591106717" sldId="335"/>
            <ac:spMk id="2" creationId="{4F006518-6D5B-91FB-6872-9AEF85F7A3FD}"/>
          </ac:spMkLst>
        </pc:spChg>
        <pc:spChg chg="mod">
          <ac:chgData name="Alexander Klay | BDL" userId="b46f33e6-b5d8-4c16-b489-ebd5e40e0400" providerId="ADAL" clId="{E5DC487D-2059-4029-95D4-C6E57E5A8FEC}" dt="2026-08-05T18:26:51.050" v="3630" actId="1076"/>
          <ac:spMkLst>
            <pc:docMk/>
            <pc:sldMk cId="2591106717" sldId="335"/>
            <ac:spMk id="3" creationId="{6DB61225-6543-7FFE-207B-69F19EC8D81E}"/>
          </ac:spMkLst>
        </pc:spChg>
        <pc:spChg chg="mod">
          <ac:chgData name="Alexander Klay | BDL" userId="b46f33e6-b5d8-4c16-b489-ebd5e40e0400" providerId="ADAL" clId="{E5DC487D-2059-4029-95D4-C6E57E5A8FEC}" dt="2026-08-05T18:26:51.050" v="3630" actId="1076"/>
          <ac:spMkLst>
            <pc:docMk/>
            <pc:sldMk cId="2591106717" sldId="335"/>
            <ac:spMk id="4" creationId="{D07E4B69-5967-1956-D670-C6BC694E6990}"/>
          </ac:spMkLst>
        </pc:spChg>
        <pc:spChg chg="mod">
          <ac:chgData name="Alexander Klay | BDL" userId="b46f33e6-b5d8-4c16-b489-ebd5e40e0400" providerId="ADAL" clId="{E5DC487D-2059-4029-95D4-C6E57E5A8FEC}" dt="2026-08-05T18:26:51.050" v="3630" actId="1076"/>
          <ac:spMkLst>
            <pc:docMk/>
            <pc:sldMk cId="2591106717" sldId="335"/>
            <ac:spMk id="5" creationId="{EA709BE5-86BE-6BDB-AC47-4A564FF1FFA0}"/>
          </ac:spMkLst>
        </pc:spChg>
        <pc:spChg chg="add del">
          <ac:chgData name="Alexander Klay | BDL" userId="b46f33e6-b5d8-4c16-b489-ebd5e40e0400" providerId="ADAL" clId="{E5DC487D-2059-4029-95D4-C6E57E5A8FEC}" dt="2026-08-05T14:14:33.216" v="2631" actId="478"/>
          <ac:spMkLst>
            <pc:docMk/>
            <pc:sldMk cId="2591106717" sldId="335"/>
            <ac:spMk id="7" creationId="{FF6320D1-E97B-2A66-C56E-C952627C7489}"/>
          </ac:spMkLst>
        </pc:spChg>
        <pc:graphicFrameChg chg="mod modGraphic">
          <ac:chgData name="Alexander Klay | BDL" userId="b46f33e6-b5d8-4c16-b489-ebd5e40e0400" providerId="ADAL" clId="{E5DC487D-2059-4029-95D4-C6E57E5A8FEC}" dt="2026-08-05T18:27:45.917" v="3638" actId="403"/>
          <ac:graphicFrameMkLst>
            <pc:docMk/>
            <pc:sldMk cId="2591106717" sldId="335"/>
            <ac:graphicFrameMk id="13" creationId="{23A4A9E1-653C-12D8-C841-6AF114F219E6}"/>
          </ac:graphicFrameMkLst>
        </pc:graphicFrameChg>
        <pc:graphicFrameChg chg="mod modGraphic">
          <ac:chgData name="Alexander Klay | BDL" userId="b46f33e6-b5d8-4c16-b489-ebd5e40e0400" providerId="ADAL" clId="{E5DC487D-2059-4029-95D4-C6E57E5A8FEC}" dt="2026-08-05T18:28:26.181" v="3645" actId="242"/>
          <ac:graphicFrameMkLst>
            <pc:docMk/>
            <pc:sldMk cId="2591106717" sldId="335"/>
            <ac:graphicFrameMk id="15" creationId="{F983497C-C480-9BAF-96C8-F8648D1F3C7A}"/>
          </ac:graphicFrameMkLst>
        </pc:graphicFrameChg>
        <pc:graphicFrameChg chg="modGraphic">
          <ac:chgData name="Alexander Klay | BDL" userId="b46f33e6-b5d8-4c16-b489-ebd5e40e0400" providerId="ADAL" clId="{E5DC487D-2059-4029-95D4-C6E57E5A8FEC}" dt="2026-08-05T18:28:34.730" v="3646" actId="255"/>
          <ac:graphicFrameMkLst>
            <pc:docMk/>
            <pc:sldMk cId="2591106717" sldId="335"/>
            <ac:graphicFrameMk id="20" creationId="{07EBC5F6-4CA3-7AB2-3CAD-DB6241FFD4E9}"/>
          </ac:graphicFrameMkLst>
        </pc:graphicFrameChg>
        <pc:graphicFrameChg chg="mod modGraphic">
          <ac:chgData name="Alexander Klay | BDL" userId="b46f33e6-b5d8-4c16-b489-ebd5e40e0400" providerId="ADAL" clId="{E5DC487D-2059-4029-95D4-C6E57E5A8FEC}" dt="2026-08-05T18:27:56.283" v="3642" actId="403"/>
          <ac:graphicFrameMkLst>
            <pc:docMk/>
            <pc:sldMk cId="2591106717" sldId="335"/>
            <ac:graphicFrameMk id="21" creationId="{95107C0B-34C4-4EA3-9911-B20DC9B64A89}"/>
          </ac:graphicFrameMkLst>
        </pc:graphicFrameChg>
        <pc:graphicFrameChg chg="mod modGraphic">
          <ac:chgData name="Alexander Klay | BDL" userId="b46f33e6-b5d8-4c16-b489-ebd5e40e0400" providerId="ADAL" clId="{E5DC487D-2059-4029-95D4-C6E57E5A8FEC}" dt="2026-08-05T18:28:20.888" v="3644" actId="242"/>
          <ac:graphicFrameMkLst>
            <pc:docMk/>
            <pc:sldMk cId="2591106717" sldId="335"/>
            <ac:graphicFrameMk id="22" creationId="{45DAAF00-41AA-6652-298F-F2073B561301}"/>
          </ac:graphicFrameMkLst>
        </pc:graphicFrameChg>
        <pc:picChg chg="mod">
          <ac:chgData name="Alexander Klay | BDL" userId="b46f33e6-b5d8-4c16-b489-ebd5e40e0400" providerId="ADAL" clId="{E5DC487D-2059-4029-95D4-C6E57E5A8FEC}" dt="2026-08-05T18:26:51.050" v="3630" actId="1076"/>
          <ac:picMkLst>
            <pc:docMk/>
            <pc:sldMk cId="2591106717" sldId="335"/>
            <ac:picMk id="16" creationId="{80910E6D-C4BA-E832-246C-FEAE92AE2E32}"/>
          </ac:picMkLst>
        </pc:picChg>
        <pc:picChg chg="mod">
          <ac:chgData name="Alexander Klay | BDL" userId="b46f33e6-b5d8-4c16-b489-ebd5e40e0400" providerId="ADAL" clId="{E5DC487D-2059-4029-95D4-C6E57E5A8FEC}" dt="2026-08-05T18:26:51.050" v="3630" actId="1076"/>
          <ac:picMkLst>
            <pc:docMk/>
            <pc:sldMk cId="2591106717" sldId="335"/>
            <ac:picMk id="17" creationId="{EC926F08-6F48-0FB9-7C60-C017C52B2A90}"/>
          </ac:picMkLst>
        </pc:picChg>
      </pc:sldChg>
      <pc:sldChg chg="addSp delSp modSp mod">
        <pc:chgData name="Alexander Klay | BDL" userId="b46f33e6-b5d8-4c16-b489-ebd5e40e0400" providerId="ADAL" clId="{E5DC487D-2059-4029-95D4-C6E57E5A8FEC}" dt="2026-08-05T18:24:53.539" v="3584"/>
        <pc:sldMkLst>
          <pc:docMk/>
          <pc:sldMk cId="1181032509" sldId="358"/>
        </pc:sldMkLst>
        <pc:spChg chg="mod">
          <ac:chgData name="Alexander Klay | BDL" userId="b46f33e6-b5d8-4c16-b489-ebd5e40e0400" providerId="ADAL" clId="{E5DC487D-2059-4029-95D4-C6E57E5A8FEC}" dt="2026-08-05T18:24:44.369" v="3582" actId="20577"/>
          <ac:spMkLst>
            <pc:docMk/>
            <pc:sldMk cId="1181032509" sldId="358"/>
            <ac:spMk id="2" creationId="{211A8E0B-BC3F-51E3-DD8E-1A883A1CC7CE}"/>
          </ac:spMkLst>
        </pc:spChg>
        <pc:spChg chg="add del">
          <ac:chgData name="Alexander Klay | BDL" userId="b46f33e6-b5d8-4c16-b489-ebd5e40e0400" providerId="ADAL" clId="{E5DC487D-2059-4029-95D4-C6E57E5A8FEC}" dt="2026-08-05T14:18:18.666" v="2655" actId="478"/>
          <ac:spMkLst>
            <pc:docMk/>
            <pc:sldMk cId="1181032509" sldId="358"/>
            <ac:spMk id="6" creationId="{9CE770FC-8F11-4FFB-6F18-83670F64D658}"/>
          </ac:spMkLst>
        </pc:spChg>
        <pc:graphicFrameChg chg="mod">
          <ac:chgData name="Alexander Klay | BDL" userId="b46f33e6-b5d8-4c16-b489-ebd5e40e0400" providerId="ADAL" clId="{E5DC487D-2059-4029-95D4-C6E57E5A8FEC}" dt="2026-08-05T18:24:53.539" v="3584"/>
          <ac:graphicFrameMkLst>
            <pc:docMk/>
            <pc:sldMk cId="1181032509" sldId="358"/>
            <ac:graphicFrameMk id="9" creationId="{7F8EB04B-52A8-DADD-9EB7-5BFFC9DA18B7}"/>
          </ac:graphicFrameMkLst>
        </pc:graphicFrameChg>
      </pc:sldChg>
      <pc:sldChg chg="addSp delSp modSp mod">
        <pc:chgData name="Alexander Klay | BDL" userId="b46f33e6-b5d8-4c16-b489-ebd5e40e0400" providerId="ADAL" clId="{E5DC487D-2059-4029-95D4-C6E57E5A8FEC}" dt="2026-08-05T18:26:20.315" v="3628" actId="20577"/>
        <pc:sldMkLst>
          <pc:docMk/>
          <pc:sldMk cId="3405711582" sldId="359"/>
        </pc:sldMkLst>
        <pc:spChg chg="mod">
          <ac:chgData name="Alexander Klay | BDL" userId="b46f33e6-b5d8-4c16-b489-ebd5e40e0400" providerId="ADAL" clId="{E5DC487D-2059-4029-95D4-C6E57E5A8FEC}" dt="2026-08-05T18:26:20.315" v="3628" actId="20577"/>
          <ac:spMkLst>
            <pc:docMk/>
            <pc:sldMk cId="3405711582" sldId="359"/>
            <ac:spMk id="2" creationId="{FA8EC4F0-BD7E-3D9A-1E4F-2A1FB3B9D15F}"/>
          </ac:spMkLst>
        </pc:spChg>
        <pc:spChg chg="add del">
          <ac:chgData name="Alexander Klay | BDL" userId="b46f33e6-b5d8-4c16-b489-ebd5e40e0400" providerId="ADAL" clId="{E5DC487D-2059-4029-95D4-C6E57E5A8FEC}" dt="2026-08-05T14:18:21.073" v="2656" actId="478"/>
          <ac:spMkLst>
            <pc:docMk/>
            <pc:sldMk cId="3405711582" sldId="359"/>
            <ac:spMk id="6" creationId="{75511E1B-F4CC-78E8-ACF4-2A204770F05E}"/>
          </ac:spMkLst>
        </pc:spChg>
      </pc:sldChg>
      <pc:sldChg chg="addSp delSp modSp mod">
        <pc:chgData name="Alexander Klay | BDL" userId="b46f33e6-b5d8-4c16-b489-ebd5e40e0400" providerId="ADAL" clId="{E5DC487D-2059-4029-95D4-C6E57E5A8FEC}" dt="2026-08-05T18:06:49.707" v="2829" actId="207"/>
        <pc:sldMkLst>
          <pc:docMk/>
          <pc:sldMk cId="2997779828" sldId="374"/>
        </pc:sldMkLst>
        <pc:spChg chg="mod">
          <ac:chgData name="Alexander Klay | BDL" userId="b46f33e6-b5d8-4c16-b489-ebd5e40e0400" providerId="ADAL" clId="{E5DC487D-2059-4029-95D4-C6E57E5A8FEC}" dt="2026-08-05T18:06:49.707" v="2829" actId="207"/>
          <ac:spMkLst>
            <pc:docMk/>
            <pc:sldMk cId="2997779828" sldId="374"/>
            <ac:spMk id="6" creationId="{F4BC31D7-48AF-787A-0A6D-B4B951307932}"/>
          </ac:spMkLst>
        </pc:spChg>
        <pc:spChg chg="add del">
          <ac:chgData name="Alexander Klay | BDL" userId="b46f33e6-b5d8-4c16-b489-ebd5e40e0400" providerId="ADAL" clId="{E5DC487D-2059-4029-95D4-C6E57E5A8FEC}" dt="2026-08-05T14:15:57.214" v="2633" actId="478"/>
          <ac:spMkLst>
            <pc:docMk/>
            <pc:sldMk cId="2997779828" sldId="374"/>
            <ac:spMk id="12" creationId="{5248FCE7-2CE2-C350-1FD6-0DAB926ABDCC}"/>
          </ac:spMkLst>
        </pc:spChg>
        <pc:grpChg chg="mod">
          <ac:chgData name="Alexander Klay | BDL" userId="b46f33e6-b5d8-4c16-b489-ebd5e40e0400" providerId="ADAL" clId="{E5DC487D-2059-4029-95D4-C6E57E5A8FEC}" dt="2026-08-05T18:06:31.970" v="2826" actId="1037"/>
          <ac:grpSpMkLst>
            <pc:docMk/>
            <pc:sldMk cId="2997779828" sldId="374"/>
            <ac:grpSpMk id="10" creationId="{12A2CF4B-DF4B-71AB-C2C6-A1E8BACEB8FC}"/>
          </ac:grpSpMkLst>
        </pc:grpChg>
        <pc:cxnChg chg="mod">
          <ac:chgData name="Alexander Klay | BDL" userId="b46f33e6-b5d8-4c16-b489-ebd5e40e0400" providerId="ADAL" clId="{E5DC487D-2059-4029-95D4-C6E57E5A8FEC}" dt="2026-08-05T18:06:35.211" v="2827" actId="1038"/>
          <ac:cxnSpMkLst>
            <pc:docMk/>
            <pc:sldMk cId="2997779828" sldId="374"/>
            <ac:cxnSpMk id="11" creationId="{AC1847D3-E7D0-FAFE-D696-EAEAB6936E7A}"/>
          </ac:cxnSpMkLst>
        </pc:cxnChg>
      </pc:sldChg>
      <pc:sldChg chg="addSp delSp modSp mod">
        <pc:chgData name="Alexander Klay | BDL" userId="b46f33e6-b5d8-4c16-b489-ebd5e40e0400" providerId="ADAL" clId="{E5DC487D-2059-4029-95D4-C6E57E5A8FEC}" dt="2026-08-05T18:23:35.033" v="3571" actId="20577"/>
        <pc:sldMkLst>
          <pc:docMk/>
          <pc:sldMk cId="2368193655" sldId="379"/>
        </pc:sldMkLst>
        <pc:spChg chg="add del">
          <ac:chgData name="Alexander Klay | BDL" userId="b46f33e6-b5d8-4c16-b489-ebd5e40e0400" providerId="ADAL" clId="{E5DC487D-2059-4029-95D4-C6E57E5A8FEC}" dt="2026-08-05T14:18:14.440" v="2653" actId="478"/>
          <ac:spMkLst>
            <pc:docMk/>
            <pc:sldMk cId="2368193655" sldId="379"/>
            <ac:spMk id="5" creationId="{BD915D15-CA1B-FB65-2BDD-3842CD11C16E}"/>
          </ac:spMkLst>
        </pc:spChg>
        <pc:spChg chg="mod">
          <ac:chgData name="Alexander Klay | BDL" userId="b46f33e6-b5d8-4c16-b489-ebd5e40e0400" providerId="ADAL" clId="{E5DC487D-2059-4029-95D4-C6E57E5A8FEC}" dt="2026-07-31T19:46:29.897" v="1349" actId="20577"/>
          <ac:spMkLst>
            <pc:docMk/>
            <pc:sldMk cId="2368193655" sldId="379"/>
            <ac:spMk id="18" creationId="{E0BC3625-E6C2-EE9D-C8F3-573AFCACC084}"/>
          </ac:spMkLst>
        </pc:spChg>
        <pc:spChg chg="mod">
          <ac:chgData name="Alexander Klay | BDL" userId="b46f33e6-b5d8-4c16-b489-ebd5e40e0400" providerId="ADAL" clId="{E5DC487D-2059-4029-95D4-C6E57E5A8FEC}" dt="2026-08-05T18:23:35.033" v="3571" actId="20577"/>
          <ac:spMkLst>
            <pc:docMk/>
            <pc:sldMk cId="2368193655" sldId="379"/>
            <ac:spMk id="22" creationId="{F5913A36-BE0F-159D-D5CB-31694BAC5BFA}"/>
          </ac:spMkLst>
        </pc:spChg>
      </pc:sldChg>
      <pc:sldChg chg="addSp delSp mod">
        <pc:chgData name="Alexander Klay | BDL" userId="b46f33e6-b5d8-4c16-b489-ebd5e40e0400" providerId="ADAL" clId="{E5DC487D-2059-4029-95D4-C6E57E5A8FEC}" dt="2026-08-05T14:18:24.669" v="2658" actId="478"/>
        <pc:sldMkLst>
          <pc:docMk/>
          <pc:sldMk cId="1103211264" sldId="382"/>
        </pc:sldMkLst>
        <pc:spChg chg="add del">
          <ac:chgData name="Alexander Klay | BDL" userId="b46f33e6-b5d8-4c16-b489-ebd5e40e0400" providerId="ADAL" clId="{E5DC487D-2059-4029-95D4-C6E57E5A8FEC}" dt="2026-08-05T14:18:24.669" v="2658" actId="478"/>
          <ac:spMkLst>
            <pc:docMk/>
            <pc:sldMk cId="1103211264" sldId="382"/>
            <ac:spMk id="3" creationId="{310BAB7C-99A7-3457-77C4-33BE20E8AF18}"/>
          </ac:spMkLst>
        </pc:spChg>
      </pc:sldChg>
      <pc:sldChg chg="addSp delSp modSp mod">
        <pc:chgData name="Alexander Klay | BDL" userId="b46f33e6-b5d8-4c16-b489-ebd5e40e0400" providerId="ADAL" clId="{E5DC487D-2059-4029-95D4-C6E57E5A8FEC}" dt="2026-08-05T18:22:45.383" v="3543" actId="20577"/>
        <pc:sldMkLst>
          <pc:docMk/>
          <pc:sldMk cId="4280633276" sldId="391"/>
        </pc:sldMkLst>
        <pc:spChg chg="add del">
          <ac:chgData name="Alexander Klay | BDL" userId="b46f33e6-b5d8-4c16-b489-ebd5e40e0400" providerId="ADAL" clId="{E5DC487D-2059-4029-95D4-C6E57E5A8FEC}" dt="2026-08-05T14:18:10.533" v="2652" actId="478"/>
          <ac:spMkLst>
            <pc:docMk/>
            <pc:sldMk cId="4280633276" sldId="391"/>
            <ac:spMk id="5" creationId="{CA9330AB-CEAB-471D-2327-8B76CFF04578}"/>
          </ac:spMkLst>
        </pc:spChg>
        <pc:spChg chg="mod">
          <ac:chgData name="Alexander Klay | BDL" userId="b46f33e6-b5d8-4c16-b489-ebd5e40e0400" providerId="ADAL" clId="{E5DC487D-2059-4029-95D4-C6E57E5A8FEC}" dt="2026-08-05T18:22:45.383" v="3543" actId="20577"/>
          <ac:spMkLst>
            <pc:docMk/>
            <pc:sldMk cId="4280633276" sldId="391"/>
            <ac:spMk id="22" creationId="{E7401EED-EF08-79B1-F942-3B76AA05B0FA}"/>
          </ac:spMkLst>
        </pc:spChg>
      </pc:sldChg>
      <pc:sldChg chg="addSp delSp modSp mod modClrScheme chgLayout">
        <pc:chgData name="Alexander Klay | BDL" userId="b46f33e6-b5d8-4c16-b489-ebd5e40e0400" providerId="ADAL" clId="{E5DC487D-2059-4029-95D4-C6E57E5A8FEC}" dt="2026-08-05T18:16:03.549" v="3267" actId="1076"/>
        <pc:sldMkLst>
          <pc:docMk/>
          <pc:sldMk cId="1389899868" sldId="399"/>
        </pc:sldMkLst>
        <pc:spChg chg="add del mod">
          <ac:chgData name="Alexander Klay | BDL" userId="b46f33e6-b5d8-4c16-b489-ebd5e40e0400" providerId="ADAL" clId="{E5DC487D-2059-4029-95D4-C6E57E5A8FEC}" dt="2026-08-05T15:13:32.073" v="2748" actId="478"/>
          <ac:spMkLst>
            <pc:docMk/>
            <pc:sldMk cId="1389899868" sldId="399"/>
            <ac:spMk id="2" creationId="{E05C0EA8-00B1-06CF-20FC-AE847921135B}"/>
          </ac:spMkLst>
        </pc:spChg>
        <pc:spChg chg="mod ord">
          <ac:chgData name="Alexander Klay | BDL" userId="b46f33e6-b5d8-4c16-b489-ebd5e40e0400" providerId="ADAL" clId="{E5DC487D-2059-4029-95D4-C6E57E5A8FEC}" dt="2026-07-31T16:40:10.385" v="8" actId="700"/>
          <ac:spMkLst>
            <pc:docMk/>
            <pc:sldMk cId="1389899868" sldId="399"/>
            <ac:spMk id="3" creationId="{C668B7A8-6931-3FB4-43C3-14D39F7CD0AE}"/>
          </ac:spMkLst>
        </pc:spChg>
        <pc:spChg chg="add mod">
          <ac:chgData name="Alexander Klay | BDL" userId="b46f33e6-b5d8-4c16-b489-ebd5e40e0400" providerId="ADAL" clId="{E5DC487D-2059-4029-95D4-C6E57E5A8FEC}" dt="2026-08-05T15:14:28.240" v="2759" actId="2710"/>
          <ac:spMkLst>
            <pc:docMk/>
            <pc:sldMk cId="1389899868" sldId="399"/>
            <ac:spMk id="4" creationId="{B2B1E8B1-2E72-B487-091D-DD02AC3818FC}"/>
          </ac:spMkLst>
        </pc:spChg>
        <pc:spChg chg="mod ord">
          <ac:chgData name="Alexander Klay | BDL" userId="b46f33e6-b5d8-4c16-b489-ebd5e40e0400" providerId="ADAL" clId="{E5DC487D-2059-4029-95D4-C6E57E5A8FEC}" dt="2026-08-05T09:01:44.929" v="2504" actId="20577"/>
          <ac:spMkLst>
            <pc:docMk/>
            <pc:sldMk cId="1389899868" sldId="399"/>
            <ac:spMk id="5" creationId="{E59819CB-8D57-1EAB-9F0C-E82C2209D29A}"/>
          </ac:spMkLst>
        </pc:spChg>
        <pc:spChg chg="mod ord">
          <ac:chgData name="Alexander Klay | BDL" userId="b46f33e6-b5d8-4c16-b489-ebd5e40e0400" providerId="ADAL" clId="{E5DC487D-2059-4029-95D4-C6E57E5A8FEC}" dt="2026-07-31T16:40:10.385" v="8" actId="700"/>
          <ac:spMkLst>
            <pc:docMk/>
            <pc:sldMk cId="1389899868" sldId="399"/>
            <ac:spMk id="6" creationId="{1B77D475-C274-2CBC-D2E2-78EF192464F2}"/>
          </ac:spMkLst>
        </pc:spChg>
        <pc:spChg chg="add mod">
          <ac:chgData name="Alexander Klay | BDL" userId="b46f33e6-b5d8-4c16-b489-ebd5e40e0400" providerId="ADAL" clId="{E5DC487D-2059-4029-95D4-C6E57E5A8FEC}" dt="2026-08-05T18:16:03.549" v="3267" actId="1076"/>
          <ac:spMkLst>
            <pc:docMk/>
            <pc:sldMk cId="1389899868" sldId="399"/>
            <ac:spMk id="8" creationId="{FC1DC245-89D7-6143-1851-E318FABFC8EE}"/>
          </ac:spMkLst>
        </pc:spChg>
        <pc:spChg chg="mod ord">
          <ac:chgData name="Alexander Klay | BDL" userId="b46f33e6-b5d8-4c16-b489-ebd5e40e0400" providerId="ADAL" clId="{E5DC487D-2059-4029-95D4-C6E57E5A8FEC}" dt="2026-07-31T19:42:44.647" v="1045" actId="20577"/>
          <ac:spMkLst>
            <pc:docMk/>
            <pc:sldMk cId="1389899868" sldId="399"/>
            <ac:spMk id="11" creationId="{F3C02A09-A3EA-A2DB-81EB-8E4C169F3B42}"/>
          </ac:spMkLst>
        </pc:spChg>
        <pc:spChg chg="mod">
          <ac:chgData name="Alexander Klay | BDL" userId="b46f33e6-b5d8-4c16-b489-ebd5e40e0400" providerId="ADAL" clId="{E5DC487D-2059-4029-95D4-C6E57E5A8FEC}" dt="2026-07-31T19:44:06.891" v="1220" actId="20577"/>
          <ac:spMkLst>
            <pc:docMk/>
            <pc:sldMk cId="1389899868" sldId="399"/>
            <ac:spMk id="19" creationId="{3AD0F1CD-DC35-7A18-99BB-7A01752E8C62}"/>
          </ac:spMkLst>
        </pc:spChg>
        <pc:spChg chg="add mod ord">
          <ac:chgData name="Alexander Klay | BDL" userId="b46f33e6-b5d8-4c16-b489-ebd5e40e0400" providerId="ADAL" clId="{E5DC487D-2059-4029-95D4-C6E57E5A8FEC}" dt="2026-07-31T19:41:51.269" v="987" actId="20577"/>
          <ac:spMkLst>
            <pc:docMk/>
            <pc:sldMk cId="1389899868" sldId="399"/>
            <ac:spMk id="23" creationId="{1C0664E7-4C78-9838-F8C6-39365C9856C6}"/>
          </ac:spMkLst>
        </pc:spChg>
        <pc:spChg chg="add mod ord">
          <ac:chgData name="Alexander Klay | BDL" userId="b46f33e6-b5d8-4c16-b489-ebd5e40e0400" providerId="ADAL" clId="{E5DC487D-2059-4029-95D4-C6E57E5A8FEC}" dt="2026-07-31T19:43:53.064" v="1218" actId="113"/>
          <ac:spMkLst>
            <pc:docMk/>
            <pc:sldMk cId="1389899868" sldId="399"/>
            <ac:spMk id="24" creationId="{D5C58E6C-4A7A-7014-4C45-4369F2E1DDA9}"/>
          </ac:spMkLst>
        </pc:spChg>
        <pc:spChg chg="add del mod">
          <ac:chgData name="Alexander Klay | BDL" userId="b46f33e6-b5d8-4c16-b489-ebd5e40e0400" providerId="ADAL" clId="{E5DC487D-2059-4029-95D4-C6E57E5A8FEC}" dt="2026-08-05T08:32:44.685" v="2267" actId="478"/>
          <ac:spMkLst>
            <pc:docMk/>
            <pc:sldMk cId="1389899868" sldId="399"/>
            <ac:spMk id="26" creationId="{5345FE06-0850-2478-BD0F-247A86FB55E1}"/>
          </ac:spMkLst>
        </pc:spChg>
        <pc:picChg chg="add mod">
          <ac:chgData name="Alexander Klay | BDL" userId="b46f33e6-b5d8-4c16-b489-ebd5e40e0400" providerId="ADAL" clId="{E5DC487D-2059-4029-95D4-C6E57E5A8FEC}" dt="2026-07-31T16:40:23.983" v="12" actId="1076"/>
          <ac:picMkLst>
            <pc:docMk/>
            <pc:sldMk cId="1389899868" sldId="399"/>
            <ac:picMk id="18" creationId="{6157956D-985B-95F2-43A6-F5C877A009DC}"/>
          </ac:picMkLst>
        </pc:picChg>
      </pc:sldChg>
      <pc:sldChg chg="addSp delSp mod">
        <pc:chgData name="Alexander Klay | BDL" userId="b46f33e6-b5d8-4c16-b489-ebd5e40e0400" providerId="ADAL" clId="{E5DC487D-2059-4029-95D4-C6E57E5A8FEC}" dt="2026-08-05T14:18:07.519" v="2651" actId="478"/>
        <pc:sldMkLst>
          <pc:docMk/>
          <pc:sldMk cId="2476129354" sldId="405"/>
        </pc:sldMkLst>
        <pc:spChg chg="add del">
          <ac:chgData name="Alexander Klay | BDL" userId="b46f33e6-b5d8-4c16-b489-ebd5e40e0400" providerId="ADAL" clId="{E5DC487D-2059-4029-95D4-C6E57E5A8FEC}" dt="2026-08-05T14:18:07.519" v="2651" actId="478"/>
          <ac:spMkLst>
            <pc:docMk/>
            <pc:sldMk cId="2476129354" sldId="405"/>
            <ac:spMk id="7" creationId="{F8C551D6-D453-3396-A794-312DDA9AAB29}"/>
          </ac:spMkLst>
        </pc:spChg>
      </pc:sldChg>
      <pc:sldChg chg="addSp delSp modSp mod">
        <pc:chgData name="Alexander Klay | BDL" userId="b46f33e6-b5d8-4c16-b489-ebd5e40e0400" providerId="ADAL" clId="{E5DC487D-2059-4029-95D4-C6E57E5A8FEC}" dt="2026-08-05T15:11:31.466" v="2674" actId="20577"/>
        <pc:sldMkLst>
          <pc:docMk/>
          <pc:sldMk cId="189401023" sldId="406"/>
        </pc:sldMkLst>
        <pc:spChg chg="add del">
          <ac:chgData name="Alexander Klay | BDL" userId="b46f33e6-b5d8-4c16-b489-ebd5e40e0400" providerId="ADAL" clId="{E5DC487D-2059-4029-95D4-C6E57E5A8FEC}" dt="2026-08-05T09:19:48.885" v="2622" actId="478"/>
          <ac:spMkLst>
            <pc:docMk/>
            <pc:sldMk cId="189401023" sldId="406"/>
            <ac:spMk id="11" creationId="{6A5E5168-3E0D-FDE1-A39F-65CB727C9633}"/>
          </ac:spMkLst>
        </pc:spChg>
        <pc:spChg chg="mod">
          <ac:chgData name="Alexander Klay | BDL" userId="b46f33e6-b5d8-4c16-b489-ebd5e40e0400" providerId="ADAL" clId="{E5DC487D-2059-4029-95D4-C6E57E5A8FEC}" dt="2026-08-05T15:11:31.466" v="2674" actId="20577"/>
          <ac:spMkLst>
            <pc:docMk/>
            <pc:sldMk cId="189401023" sldId="406"/>
            <ac:spMk id="28" creationId="{18C7B1CB-0D8C-4DB6-5D88-F9611231EF45}"/>
          </ac:spMkLst>
        </pc:spChg>
      </pc:sldChg>
      <pc:sldChg chg="addSp delSp mod">
        <pc:chgData name="Alexander Klay | BDL" userId="b46f33e6-b5d8-4c16-b489-ebd5e40e0400" providerId="ADAL" clId="{E5DC487D-2059-4029-95D4-C6E57E5A8FEC}" dt="2026-08-05T14:16:50.544" v="2642" actId="478"/>
        <pc:sldMkLst>
          <pc:docMk/>
          <pc:sldMk cId="393467932" sldId="2147479629"/>
        </pc:sldMkLst>
        <pc:spChg chg="add del">
          <ac:chgData name="Alexander Klay | BDL" userId="b46f33e6-b5d8-4c16-b489-ebd5e40e0400" providerId="ADAL" clId="{E5DC487D-2059-4029-95D4-C6E57E5A8FEC}" dt="2026-08-05T14:16:50.544" v="2642" actId="478"/>
          <ac:spMkLst>
            <pc:docMk/>
            <pc:sldMk cId="393467932" sldId="2147479629"/>
            <ac:spMk id="7" creationId="{C6B2F561-D499-0CF2-4611-9B9036200111}"/>
          </ac:spMkLst>
        </pc:spChg>
      </pc:sldChg>
      <pc:sldChg chg="addSp delSp modSp mod">
        <pc:chgData name="Alexander Klay | BDL" userId="b46f33e6-b5d8-4c16-b489-ebd5e40e0400" providerId="ADAL" clId="{E5DC487D-2059-4029-95D4-C6E57E5A8FEC}" dt="2026-08-05T18:06:01.891" v="2824" actId="6549"/>
        <pc:sldMkLst>
          <pc:docMk/>
          <pc:sldMk cId="2785263484" sldId="2147479630"/>
        </pc:sldMkLst>
        <pc:spChg chg="mod">
          <ac:chgData name="Alexander Klay | BDL" userId="b46f33e6-b5d8-4c16-b489-ebd5e40e0400" providerId="ADAL" clId="{E5DC487D-2059-4029-95D4-C6E57E5A8FEC}" dt="2026-08-05T18:06:01.891" v="2824" actId="6549"/>
          <ac:spMkLst>
            <pc:docMk/>
            <pc:sldMk cId="2785263484" sldId="2147479630"/>
            <ac:spMk id="6" creationId="{5E9DDCA1-8792-E99B-8608-6FD400F8E4DD}"/>
          </ac:spMkLst>
        </pc:spChg>
        <pc:spChg chg="add del">
          <ac:chgData name="Alexander Klay | BDL" userId="b46f33e6-b5d8-4c16-b489-ebd5e40e0400" providerId="ADAL" clId="{E5DC487D-2059-4029-95D4-C6E57E5A8FEC}" dt="2026-08-05T09:58:49.382" v="2626" actId="478"/>
          <ac:spMkLst>
            <pc:docMk/>
            <pc:sldMk cId="2785263484" sldId="2147479630"/>
            <ac:spMk id="7" creationId="{7632E2C6-E86C-EBE3-AC7D-A38EEB357182}"/>
          </ac:spMkLst>
        </pc:spChg>
        <pc:graphicFrameChg chg="mod">
          <ac:chgData name="Alexander Klay | BDL" userId="b46f33e6-b5d8-4c16-b489-ebd5e40e0400" providerId="ADAL" clId="{E5DC487D-2059-4029-95D4-C6E57E5A8FEC}" dt="2026-08-05T10:00:26.097" v="2630"/>
          <ac:graphicFrameMkLst>
            <pc:docMk/>
            <pc:sldMk cId="2785263484" sldId="2147479630"/>
            <ac:graphicFrameMk id="17" creationId="{C5875A09-F486-8342-F57C-11DE72CEE5AA}"/>
          </ac:graphicFrameMkLst>
        </pc:graphicFrameChg>
      </pc:sldChg>
      <pc:sldChg chg="addSp delSp modSp mod">
        <pc:chgData name="Alexander Klay | BDL" userId="b46f33e6-b5d8-4c16-b489-ebd5e40e0400" providerId="ADAL" clId="{E5DC487D-2059-4029-95D4-C6E57E5A8FEC}" dt="2026-08-05T15:10:47.336" v="2672" actId="6549"/>
        <pc:sldMkLst>
          <pc:docMk/>
          <pc:sldMk cId="3581739841" sldId="2147479631"/>
        </pc:sldMkLst>
        <pc:spChg chg="mod">
          <ac:chgData name="Alexander Klay | BDL" userId="b46f33e6-b5d8-4c16-b489-ebd5e40e0400" providerId="ADAL" clId="{E5DC487D-2059-4029-95D4-C6E57E5A8FEC}" dt="2026-08-05T15:10:47.336" v="2672" actId="6549"/>
          <ac:spMkLst>
            <pc:docMk/>
            <pc:sldMk cId="3581739841" sldId="2147479631"/>
            <ac:spMk id="2" creationId="{EA19DC45-D1AE-3A1C-B853-B6EF0B0AE72D}"/>
          </ac:spMkLst>
        </pc:spChg>
        <pc:spChg chg="add del">
          <ac:chgData name="Alexander Klay | BDL" userId="b46f33e6-b5d8-4c16-b489-ebd5e40e0400" providerId="ADAL" clId="{E5DC487D-2059-4029-95D4-C6E57E5A8FEC}" dt="2026-08-05T14:15:59.320" v="2634" actId="478"/>
          <ac:spMkLst>
            <pc:docMk/>
            <pc:sldMk cId="3581739841" sldId="2147479631"/>
            <ac:spMk id="6" creationId="{1B917944-6456-B3E3-295F-FCCD7EA450D9}"/>
          </ac:spMkLst>
        </pc:spChg>
      </pc:sldChg>
      <pc:sldChg chg="addSp delSp modSp mod modNotesTx">
        <pc:chgData name="Alexander Klay | BDL" userId="b46f33e6-b5d8-4c16-b489-ebd5e40e0400" providerId="ADAL" clId="{E5DC487D-2059-4029-95D4-C6E57E5A8FEC}" dt="2026-08-05T18:13:17.658" v="3153" actId="20577"/>
        <pc:sldMkLst>
          <pc:docMk/>
          <pc:sldMk cId="2592571601" sldId="2147479632"/>
        </pc:sldMkLst>
        <pc:spChg chg="mod">
          <ac:chgData name="Alexander Klay | BDL" userId="b46f33e6-b5d8-4c16-b489-ebd5e40e0400" providerId="ADAL" clId="{E5DC487D-2059-4029-95D4-C6E57E5A8FEC}" dt="2026-08-05T14:17:49.814" v="2648" actId="1076"/>
          <ac:spMkLst>
            <pc:docMk/>
            <pc:sldMk cId="2592571601" sldId="2147479632"/>
            <ac:spMk id="2" creationId="{53C76CCF-8983-95C8-25E3-214240514E14}"/>
          </ac:spMkLst>
        </pc:spChg>
        <pc:spChg chg="mod">
          <ac:chgData name="Alexander Klay | BDL" userId="b46f33e6-b5d8-4c16-b489-ebd5e40e0400" providerId="ADAL" clId="{E5DC487D-2059-4029-95D4-C6E57E5A8FEC}" dt="2026-08-05T14:17:49.814" v="2648" actId="1076"/>
          <ac:spMkLst>
            <pc:docMk/>
            <pc:sldMk cId="2592571601" sldId="2147479632"/>
            <ac:spMk id="4" creationId="{0ED132DA-B6DB-C94E-6D54-DF6FC43A97E7}"/>
          </ac:spMkLst>
        </pc:spChg>
        <pc:spChg chg="mod">
          <ac:chgData name="Alexander Klay | BDL" userId="b46f33e6-b5d8-4c16-b489-ebd5e40e0400" providerId="ADAL" clId="{E5DC487D-2059-4029-95D4-C6E57E5A8FEC}" dt="2026-08-05T14:17:49.814" v="2648" actId="1076"/>
          <ac:spMkLst>
            <pc:docMk/>
            <pc:sldMk cId="2592571601" sldId="2147479632"/>
            <ac:spMk id="5" creationId="{67175B51-EFD5-FFF0-ECCD-4C032B999F48}"/>
          </ac:spMkLst>
        </pc:spChg>
        <pc:spChg chg="mod">
          <ac:chgData name="Alexander Klay | BDL" userId="b46f33e6-b5d8-4c16-b489-ebd5e40e0400" providerId="ADAL" clId="{E5DC487D-2059-4029-95D4-C6E57E5A8FEC}" dt="2026-08-05T14:17:49.814" v="2648" actId="1076"/>
          <ac:spMkLst>
            <pc:docMk/>
            <pc:sldMk cId="2592571601" sldId="2147479632"/>
            <ac:spMk id="8" creationId="{A063DCF6-CEF9-6D24-D0D1-19EBED5D4588}"/>
          </ac:spMkLst>
        </pc:spChg>
        <pc:spChg chg="add mod">
          <ac:chgData name="Alexander Klay | BDL" userId="b46f33e6-b5d8-4c16-b489-ebd5e40e0400" providerId="ADAL" clId="{E5DC487D-2059-4029-95D4-C6E57E5A8FEC}" dt="2026-08-05T18:13:17.658" v="3153" actId="20577"/>
          <ac:spMkLst>
            <pc:docMk/>
            <pc:sldMk cId="2592571601" sldId="2147479632"/>
            <ac:spMk id="9" creationId="{BD38A405-4269-FE82-EF1A-C0DF1B0D294C}"/>
          </ac:spMkLst>
        </pc:spChg>
        <pc:spChg chg="del">
          <ac:chgData name="Alexander Klay | BDL" userId="b46f33e6-b5d8-4c16-b489-ebd5e40e0400" providerId="ADAL" clId="{E5DC487D-2059-4029-95D4-C6E57E5A8FEC}" dt="2026-08-05T08:25:00.699" v="2069" actId="478"/>
          <ac:spMkLst>
            <pc:docMk/>
            <pc:sldMk cId="2592571601" sldId="2147479632"/>
            <ac:spMk id="11" creationId="{B985E306-D49C-3E8B-4711-DBE7303C20CF}"/>
          </ac:spMkLst>
        </pc:spChg>
        <pc:spChg chg="del">
          <ac:chgData name="Alexander Klay | BDL" userId="b46f33e6-b5d8-4c16-b489-ebd5e40e0400" providerId="ADAL" clId="{E5DC487D-2059-4029-95D4-C6E57E5A8FEC}" dt="2026-08-05T08:25:01.979" v="2070" actId="478"/>
          <ac:spMkLst>
            <pc:docMk/>
            <pc:sldMk cId="2592571601" sldId="2147479632"/>
            <ac:spMk id="14" creationId="{103A7E17-932B-EA6B-7BF0-E4A25FD42268}"/>
          </ac:spMkLst>
        </pc:spChg>
        <pc:spChg chg="add del">
          <ac:chgData name="Alexander Klay | BDL" userId="b46f33e6-b5d8-4c16-b489-ebd5e40e0400" providerId="ADAL" clId="{E5DC487D-2059-4029-95D4-C6E57E5A8FEC}" dt="2026-08-05T14:17:39.187" v="2646" actId="22"/>
          <ac:spMkLst>
            <pc:docMk/>
            <pc:sldMk cId="2592571601" sldId="2147479632"/>
            <ac:spMk id="15" creationId="{A17127C2-BD29-481C-D2A2-84EDAE7B901F}"/>
          </ac:spMkLst>
        </pc:spChg>
        <pc:spChg chg="add mod">
          <ac:chgData name="Alexander Klay | BDL" userId="b46f33e6-b5d8-4c16-b489-ebd5e40e0400" providerId="ADAL" clId="{E5DC487D-2059-4029-95D4-C6E57E5A8FEC}" dt="2026-08-05T14:17:49.814" v="2648" actId="1076"/>
          <ac:spMkLst>
            <pc:docMk/>
            <pc:sldMk cId="2592571601" sldId="2147479632"/>
            <ac:spMk id="17" creationId="{D64D58E8-F8D7-DF24-84A3-D76ACBC57E01}"/>
          </ac:spMkLst>
        </pc:spChg>
        <pc:spChg chg="add del mod">
          <ac:chgData name="Alexander Klay | BDL" userId="b46f33e6-b5d8-4c16-b489-ebd5e40e0400" providerId="ADAL" clId="{E5DC487D-2059-4029-95D4-C6E57E5A8FEC}" dt="2026-08-05T08:18:11.712" v="2067" actId="478"/>
          <ac:spMkLst>
            <pc:docMk/>
            <pc:sldMk cId="2592571601" sldId="2147479632"/>
            <ac:spMk id="19" creationId="{7D6DAF82-B320-C420-B174-F2925BF76AD0}"/>
          </ac:spMkLst>
        </pc:spChg>
        <pc:spChg chg="add del mod">
          <ac:chgData name="Alexander Klay | BDL" userId="b46f33e6-b5d8-4c16-b489-ebd5e40e0400" providerId="ADAL" clId="{E5DC487D-2059-4029-95D4-C6E57E5A8FEC}" dt="2026-08-05T08:28:49.290" v="2164" actId="478"/>
          <ac:spMkLst>
            <pc:docMk/>
            <pc:sldMk cId="2592571601" sldId="2147479632"/>
            <ac:spMk id="22" creationId="{BA4599B1-4238-57F7-2EA6-5DB51C533B18}"/>
          </ac:spMkLst>
        </pc:spChg>
        <pc:spChg chg="add del">
          <ac:chgData name="Alexander Klay | BDL" userId="b46f33e6-b5d8-4c16-b489-ebd5e40e0400" providerId="ADAL" clId="{E5DC487D-2059-4029-95D4-C6E57E5A8FEC}" dt="2026-08-05T08:29:14.469" v="2167" actId="478"/>
          <ac:spMkLst>
            <pc:docMk/>
            <pc:sldMk cId="2592571601" sldId="2147479632"/>
            <ac:spMk id="25" creationId="{540982B0-91F2-B064-B264-0562F7E462B5}"/>
          </ac:spMkLst>
        </pc:spChg>
        <pc:spChg chg="del mod">
          <ac:chgData name="Alexander Klay | BDL" userId="b46f33e6-b5d8-4c16-b489-ebd5e40e0400" providerId="ADAL" clId="{E5DC487D-2059-4029-95D4-C6E57E5A8FEC}" dt="2026-08-05T14:17:56.930" v="2650" actId="478"/>
          <ac:spMkLst>
            <pc:docMk/>
            <pc:sldMk cId="2592571601" sldId="2147479632"/>
            <ac:spMk id="79" creationId="{20A6A721-7E1F-6F13-D454-733E036046C1}"/>
          </ac:spMkLst>
        </pc:spChg>
        <pc:picChg chg="del">
          <ac:chgData name="Alexander Klay | BDL" userId="b46f33e6-b5d8-4c16-b489-ebd5e40e0400" providerId="ADAL" clId="{E5DC487D-2059-4029-95D4-C6E57E5A8FEC}" dt="2026-08-05T08:24:59.428" v="2068" actId="478"/>
          <ac:picMkLst>
            <pc:docMk/>
            <pc:sldMk cId="2592571601" sldId="2147479632"/>
            <ac:picMk id="6" creationId="{BDF618AB-C1B8-25B4-613D-4C9CEB9BD361}"/>
          </ac:picMkLst>
        </pc:picChg>
        <pc:picChg chg="add del mod ord modCrop">
          <ac:chgData name="Alexander Klay | BDL" userId="b46f33e6-b5d8-4c16-b489-ebd5e40e0400" providerId="ADAL" clId="{E5DC487D-2059-4029-95D4-C6E57E5A8FEC}" dt="2026-08-05T08:31:26.513" v="2254" actId="478"/>
          <ac:picMkLst>
            <pc:docMk/>
            <pc:sldMk cId="2592571601" sldId="2147479632"/>
            <ac:picMk id="7" creationId="{22387957-0D87-08BA-90E1-C7E45AAE7FBC}"/>
          </ac:picMkLst>
        </pc:picChg>
        <pc:picChg chg="add mod ord modCrop">
          <ac:chgData name="Alexander Klay | BDL" userId="b46f33e6-b5d8-4c16-b489-ebd5e40e0400" providerId="ADAL" clId="{E5DC487D-2059-4029-95D4-C6E57E5A8FEC}" dt="2026-08-05T14:17:49.814" v="2648" actId="1076"/>
          <ac:picMkLst>
            <pc:docMk/>
            <pc:sldMk cId="2592571601" sldId="2147479632"/>
            <ac:picMk id="12" creationId="{C522E624-7092-144C-B7B2-88920B88F3AE}"/>
          </ac:picMkLst>
        </pc:picChg>
      </pc:sldChg>
      <pc:sldChg chg="addSp delSp modSp mod">
        <pc:chgData name="Alexander Klay | BDL" userId="b46f33e6-b5d8-4c16-b489-ebd5e40e0400" providerId="ADAL" clId="{E5DC487D-2059-4029-95D4-C6E57E5A8FEC}" dt="2026-08-05T14:16:45.709" v="2641" actId="207"/>
        <pc:sldMkLst>
          <pc:docMk/>
          <pc:sldMk cId="2930156566" sldId="2147479633"/>
        </pc:sldMkLst>
        <pc:spChg chg="mod">
          <ac:chgData name="Alexander Klay | BDL" userId="b46f33e6-b5d8-4c16-b489-ebd5e40e0400" providerId="ADAL" clId="{E5DC487D-2059-4029-95D4-C6E57E5A8FEC}" dt="2026-07-31T19:47:19.757" v="1354" actId="207"/>
          <ac:spMkLst>
            <pc:docMk/>
            <pc:sldMk cId="2930156566" sldId="2147479633"/>
            <ac:spMk id="2" creationId="{4508B270-BBC3-9CD9-D356-192E5B328602}"/>
          </ac:spMkLst>
        </pc:spChg>
        <pc:spChg chg="add del">
          <ac:chgData name="Alexander Klay | BDL" userId="b46f33e6-b5d8-4c16-b489-ebd5e40e0400" providerId="ADAL" clId="{E5DC487D-2059-4029-95D4-C6E57E5A8FEC}" dt="2026-08-05T08:58:55.511" v="2362" actId="478"/>
          <ac:spMkLst>
            <pc:docMk/>
            <pc:sldMk cId="2930156566" sldId="2147479633"/>
            <ac:spMk id="6" creationId="{C09ADCB4-3826-9837-99DE-CEE5F1F50AD8}"/>
          </ac:spMkLst>
        </pc:spChg>
        <pc:spChg chg="mod">
          <ac:chgData name="Alexander Klay | BDL" userId="b46f33e6-b5d8-4c16-b489-ebd5e40e0400" providerId="ADAL" clId="{E5DC487D-2059-4029-95D4-C6E57E5A8FEC}" dt="2026-08-05T14:16:45.709" v="2641" actId="207"/>
          <ac:spMkLst>
            <pc:docMk/>
            <pc:sldMk cId="2930156566" sldId="2147479633"/>
            <ac:spMk id="16" creationId="{C816E38F-EFE8-23F2-1899-FDF19E2A641E}"/>
          </ac:spMkLst>
        </pc:spChg>
      </pc:sldChg>
      <pc:sldChg chg="delSp modSp mod">
        <pc:chgData name="Alexander Klay | BDL" userId="b46f33e6-b5d8-4c16-b489-ebd5e40e0400" providerId="ADAL" clId="{E5DC487D-2059-4029-95D4-C6E57E5A8FEC}" dt="2026-08-05T14:16:29.893" v="2640" actId="478"/>
        <pc:sldMkLst>
          <pc:docMk/>
          <pc:sldMk cId="579108870" sldId="2147479634"/>
        </pc:sldMkLst>
        <pc:spChg chg="del mod">
          <ac:chgData name="Alexander Klay | BDL" userId="b46f33e6-b5d8-4c16-b489-ebd5e40e0400" providerId="ADAL" clId="{E5DC487D-2059-4029-95D4-C6E57E5A8FEC}" dt="2026-08-05T14:16:29.893" v="2640" actId="478"/>
          <ac:spMkLst>
            <pc:docMk/>
            <pc:sldMk cId="579108870" sldId="2147479634"/>
            <ac:spMk id="5" creationId="{6427AC12-1F09-02A6-3594-12FE18FF5A73}"/>
          </ac:spMkLst>
        </pc:spChg>
      </pc:sldChg>
      <pc:sldChg chg="modSp mod">
        <pc:chgData name="Alexander Klay | BDL" userId="b46f33e6-b5d8-4c16-b489-ebd5e40e0400" providerId="ADAL" clId="{E5DC487D-2059-4029-95D4-C6E57E5A8FEC}" dt="2026-08-05T17:59:07.403" v="2798" actId="20577"/>
        <pc:sldMkLst>
          <pc:docMk/>
          <pc:sldMk cId="91699601" sldId="2147479635"/>
        </pc:sldMkLst>
        <pc:spChg chg="mod">
          <ac:chgData name="Alexander Klay | BDL" userId="b46f33e6-b5d8-4c16-b489-ebd5e40e0400" providerId="ADAL" clId="{E5DC487D-2059-4029-95D4-C6E57E5A8FEC}" dt="2026-08-05T17:59:07.403" v="2798" actId="20577"/>
          <ac:spMkLst>
            <pc:docMk/>
            <pc:sldMk cId="91699601" sldId="2147479635"/>
            <ac:spMk id="13" creationId="{5E4A28B7-CFF2-EDC0-3BDB-1102B34D311F}"/>
          </ac:spMkLst>
        </pc:spChg>
      </pc:sldChg>
    </pc:docChg>
  </pc:docChgLst>
  <pc:docChgLst>
    <pc:chgData name="Dirk Helf | BDL" userId="85ad6139-816d-42fd-a368-b231469f1672" providerId="ADAL" clId="{E3550075-5662-4D66-8DD8-89D228B62792}"/>
    <pc:docChg chg="undo redo custSel addSld delSld modSld modNotesMaster modHandout">
      <pc:chgData name="Dirk Helf | BDL" userId="85ad6139-816d-42fd-a368-b231469f1672" providerId="ADAL" clId="{E3550075-5662-4D66-8DD8-89D228B62792}" dt="2026-08-05T18:16:34.396" v="916" actId="20577"/>
      <pc:docMkLst>
        <pc:docMk/>
      </pc:docMkLst>
      <pc:sldChg chg="modSp mod">
        <pc:chgData name="Dirk Helf | BDL" userId="85ad6139-816d-42fd-a368-b231469f1672" providerId="ADAL" clId="{E3550075-5662-4D66-8DD8-89D228B62792}" dt="2026-08-05T12:12:18.290" v="390" actId="20577"/>
        <pc:sldMkLst>
          <pc:docMk/>
          <pc:sldMk cId="1277234686" sldId="287"/>
        </pc:sldMkLst>
        <pc:spChg chg="mod">
          <ac:chgData name="Dirk Helf | BDL" userId="85ad6139-816d-42fd-a368-b231469f1672" providerId="ADAL" clId="{E3550075-5662-4D66-8DD8-89D228B62792}" dt="2026-08-05T12:12:18.290" v="390" actId="20577"/>
          <ac:spMkLst>
            <pc:docMk/>
            <pc:sldMk cId="1277234686" sldId="287"/>
            <ac:spMk id="5" creationId="{F76A3E3A-CC06-684B-44D7-34F53FD9D89C}"/>
          </ac:spMkLst>
        </pc:spChg>
      </pc:sldChg>
      <pc:sldChg chg="modNotes">
        <pc:chgData name="Dirk Helf | BDL" userId="85ad6139-816d-42fd-a368-b231469f1672" providerId="ADAL" clId="{E3550075-5662-4D66-8DD8-89D228B62792}" dt="2026-07-30T13:49:51.571" v="309" actId="20577"/>
        <pc:sldMkLst>
          <pc:docMk/>
          <pc:sldMk cId="872998030" sldId="304"/>
        </pc:sldMkLst>
      </pc:sldChg>
      <pc:sldChg chg="modNotes">
        <pc:chgData name="Dirk Helf | BDL" userId="85ad6139-816d-42fd-a368-b231469f1672" providerId="ADAL" clId="{E3550075-5662-4D66-8DD8-89D228B62792}" dt="2026-07-30T13:47:35.061" v="283" actId="20577"/>
        <pc:sldMkLst>
          <pc:docMk/>
          <pc:sldMk cId="2146340745" sldId="305"/>
        </pc:sldMkLst>
      </pc:sldChg>
      <pc:sldChg chg="del">
        <pc:chgData name="Dirk Helf | BDL" userId="85ad6139-816d-42fd-a368-b231469f1672" providerId="ADAL" clId="{E3550075-5662-4D66-8DD8-89D228B62792}" dt="2026-08-05T15:59:50.896" v="749" actId="47"/>
        <pc:sldMkLst>
          <pc:docMk/>
          <pc:sldMk cId="457962311" sldId="306"/>
        </pc:sldMkLst>
      </pc:sldChg>
      <pc:sldChg chg="modSp mod">
        <pc:chgData name="Dirk Helf | BDL" userId="85ad6139-816d-42fd-a368-b231469f1672" providerId="ADAL" clId="{E3550075-5662-4D66-8DD8-89D228B62792}" dt="2026-08-05T18:16:34.396" v="916" actId="20577"/>
        <pc:sldMkLst>
          <pc:docMk/>
          <pc:sldMk cId="2591106717" sldId="335"/>
        </pc:sldMkLst>
        <pc:spChg chg="mod">
          <ac:chgData name="Dirk Helf | BDL" userId="85ad6139-816d-42fd-a368-b231469f1672" providerId="ADAL" clId="{E3550075-5662-4D66-8DD8-89D228B62792}" dt="2026-08-05T16:01:12.358" v="764" actId="20577"/>
          <ac:spMkLst>
            <pc:docMk/>
            <pc:sldMk cId="2591106717" sldId="335"/>
            <ac:spMk id="5" creationId="{EA709BE5-86BE-6BDB-AC47-4A564FF1FFA0}"/>
          </ac:spMkLst>
        </pc:spChg>
        <pc:graphicFrameChg chg="modGraphic">
          <ac:chgData name="Dirk Helf | BDL" userId="85ad6139-816d-42fd-a368-b231469f1672" providerId="ADAL" clId="{E3550075-5662-4D66-8DD8-89D228B62792}" dt="2026-08-05T18:16:34.396" v="916" actId="20577"/>
          <ac:graphicFrameMkLst>
            <pc:docMk/>
            <pc:sldMk cId="2591106717" sldId="335"/>
            <ac:graphicFrameMk id="13" creationId="{23A4A9E1-653C-12D8-C841-6AF114F219E6}"/>
          </ac:graphicFrameMkLst>
        </pc:graphicFrameChg>
        <pc:graphicFrameChg chg="modGraphic">
          <ac:chgData name="Dirk Helf | BDL" userId="85ad6139-816d-42fd-a368-b231469f1672" providerId="ADAL" clId="{E3550075-5662-4D66-8DD8-89D228B62792}" dt="2026-08-05T16:43:15.110" v="894" actId="207"/>
          <ac:graphicFrameMkLst>
            <pc:docMk/>
            <pc:sldMk cId="2591106717" sldId="335"/>
            <ac:graphicFrameMk id="15" creationId="{F983497C-C480-9BAF-96C8-F8648D1F3C7A}"/>
          </ac:graphicFrameMkLst>
        </pc:graphicFrameChg>
        <pc:graphicFrameChg chg="modGraphic">
          <ac:chgData name="Dirk Helf | BDL" userId="85ad6139-816d-42fd-a368-b231469f1672" providerId="ADAL" clId="{E3550075-5662-4D66-8DD8-89D228B62792}" dt="2026-08-05T16:46:10.386" v="909" actId="207"/>
          <ac:graphicFrameMkLst>
            <pc:docMk/>
            <pc:sldMk cId="2591106717" sldId="335"/>
            <ac:graphicFrameMk id="20" creationId="{07EBC5F6-4CA3-7AB2-3CAD-DB6241FFD4E9}"/>
          </ac:graphicFrameMkLst>
        </pc:graphicFrameChg>
      </pc:sldChg>
      <pc:sldChg chg="addSp modSp modNotes modNotesTx">
        <pc:chgData name="Dirk Helf | BDL" userId="85ad6139-816d-42fd-a368-b231469f1672" providerId="ADAL" clId="{E3550075-5662-4D66-8DD8-89D228B62792}" dt="2026-07-30T13:02:02.236" v="127" actId="113"/>
        <pc:sldMkLst>
          <pc:docMk/>
          <pc:sldMk cId="2997779828" sldId="374"/>
        </pc:sldMkLst>
      </pc:sldChg>
      <pc:sldChg chg="del mod">
        <pc:chgData name="Dirk Helf | BDL" userId="85ad6139-816d-42fd-a368-b231469f1672" providerId="ADAL" clId="{E3550075-5662-4D66-8DD8-89D228B62792}" dt="2026-08-05T14:03:00.980" v="706" actId="47"/>
        <pc:sldMkLst>
          <pc:docMk/>
          <pc:sldMk cId="1777460008" sldId="387"/>
        </pc:sldMkLst>
      </pc:sldChg>
      <pc:sldChg chg="delSp modSp mod">
        <pc:chgData name="Dirk Helf | BDL" userId="85ad6139-816d-42fd-a368-b231469f1672" providerId="ADAL" clId="{E3550075-5662-4D66-8DD8-89D228B62792}" dt="2026-08-05T17:09:10.296" v="910" actId="478"/>
        <pc:sldMkLst>
          <pc:docMk/>
          <pc:sldMk cId="1389899868" sldId="399"/>
        </pc:sldMkLst>
        <pc:spChg chg="del">
          <ac:chgData name="Dirk Helf | BDL" userId="85ad6139-816d-42fd-a368-b231469f1672" providerId="ADAL" clId="{E3550075-5662-4D66-8DD8-89D228B62792}" dt="2026-08-05T17:09:10.296" v="910" actId="478"/>
          <ac:spMkLst>
            <pc:docMk/>
            <pc:sldMk cId="1389899868" sldId="399"/>
            <ac:spMk id="4" creationId="{B2B1E8B1-2E72-B487-091D-DD02AC3818FC}"/>
          </ac:spMkLst>
        </pc:spChg>
        <pc:spChg chg="mod">
          <ac:chgData name="Dirk Helf | BDL" userId="85ad6139-816d-42fd-a368-b231469f1672" providerId="ADAL" clId="{E3550075-5662-4D66-8DD8-89D228B62792}" dt="2026-08-05T07:48:39.700" v="381" actId="20577"/>
          <ac:spMkLst>
            <pc:docMk/>
            <pc:sldMk cId="1389899868" sldId="399"/>
            <ac:spMk id="5" creationId="{E59819CB-8D57-1EAB-9F0C-E82C2209D29A}"/>
          </ac:spMkLst>
        </pc:spChg>
        <pc:spChg chg="mod">
          <ac:chgData name="Dirk Helf | BDL" userId="85ad6139-816d-42fd-a368-b231469f1672" providerId="ADAL" clId="{E3550075-5662-4D66-8DD8-89D228B62792}" dt="2026-08-05T07:48:47.910" v="384" actId="20577"/>
          <ac:spMkLst>
            <pc:docMk/>
            <pc:sldMk cId="1389899868" sldId="399"/>
            <ac:spMk id="11" creationId="{F3C02A09-A3EA-A2DB-81EB-8E4C169F3B42}"/>
          </ac:spMkLst>
        </pc:spChg>
      </pc:sldChg>
      <pc:sldChg chg="modNotes">
        <pc:chgData name="Dirk Helf | BDL" userId="85ad6139-816d-42fd-a368-b231469f1672" providerId="ADAL" clId="{E3550075-5662-4D66-8DD8-89D228B62792}" dt="2026-07-30T13:43:41.470" v="234" actId="20577"/>
        <pc:sldMkLst>
          <pc:docMk/>
          <pc:sldMk cId="3581739841" sldId="2147479631"/>
        </pc:sldMkLst>
      </pc:sldChg>
      <pc:sldChg chg="modSp mod">
        <pc:chgData name="Dirk Helf | BDL" userId="85ad6139-816d-42fd-a368-b231469f1672" providerId="ADAL" clId="{E3550075-5662-4D66-8DD8-89D228B62792}" dt="2026-08-04T13:07:33.998" v="370" actId="20577"/>
        <pc:sldMkLst>
          <pc:docMk/>
          <pc:sldMk cId="2592571601" sldId="2147479632"/>
        </pc:sldMkLst>
        <pc:spChg chg="mod">
          <ac:chgData name="Dirk Helf | BDL" userId="85ad6139-816d-42fd-a368-b231469f1672" providerId="ADAL" clId="{E3550075-5662-4D66-8DD8-89D228B62792}" dt="2026-08-04T13:07:16.550" v="367" actId="20577"/>
          <ac:spMkLst>
            <pc:docMk/>
            <pc:sldMk cId="2592571601" sldId="2147479632"/>
            <ac:spMk id="2" creationId="{53C76CCF-8983-95C8-25E3-214240514E14}"/>
          </ac:spMkLst>
        </pc:spChg>
        <pc:spChg chg="mod">
          <ac:chgData name="Dirk Helf | BDL" userId="85ad6139-816d-42fd-a368-b231469f1672" providerId="ADAL" clId="{E3550075-5662-4D66-8DD8-89D228B62792}" dt="2026-08-04T13:07:33.998" v="370" actId="20577"/>
          <ac:spMkLst>
            <pc:docMk/>
            <pc:sldMk cId="2592571601" sldId="2147479632"/>
            <ac:spMk id="17" creationId="{D64D58E8-F8D7-DF24-84A3-D76ACBC57E01}"/>
          </ac:spMkLst>
        </pc:spChg>
        <pc:spChg chg="mod">
          <ac:chgData name="Dirk Helf | BDL" userId="85ad6139-816d-42fd-a368-b231469f1672" providerId="ADAL" clId="{E3550075-5662-4D66-8DD8-89D228B62792}" dt="2026-08-04T13:06:29.111" v="361" actId="20577"/>
          <ac:spMkLst>
            <pc:docMk/>
            <pc:sldMk cId="2592571601" sldId="2147479632"/>
            <ac:spMk id="22" creationId="{BA4599B1-4238-57F7-2EA6-5DB51C533B18}"/>
          </ac:spMkLst>
        </pc:spChg>
      </pc:sldChg>
      <pc:sldChg chg="delSp modSp add mod">
        <pc:chgData name="Dirk Helf | BDL" userId="85ad6139-816d-42fd-a368-b231469f1672" providerId="ADAL" clId="{E3550075-5662-4D66-8DD8-89D228B62792}" dt="2026-08-05T13:49:42.525" v="705" actId="1038"/>
        <pc:sldMkLst>
          <pc:docMk/>
          <pc:sldMk cId="579108870" sldId="2147479634"/>
        </pc:sldMkLst>
        <pc:spChg chg="mod">
          <ac:chgData name="Dirk Helf | BDL" userId="85ad6139-816d-42fd-a368-b231469f1672" providerId="ADAL" clId="{E3550075-5662-4D66-8DD8-89D228B62792}" dt="2026-08-05T13:42:47.177" v="401" actId="20577"/>
          <ac:spMkLst>
            <pc:docMk/>
            <pc:sldMk cId="579108870" sldId="2147479634"/>
            <ac:spMk id="5" creationId="{6427AC12-1F09-02A6-3594-12FE18FF5A73}"/>
          </ac:spMkLst>
        </pc:spChg>
        <pc:cxnChg chg="mod">
          <ac:chgData name="Dirk Helf | BDL" userId="85ad6139-816d-42fd-a368-b231469f1672" providerId="ADAL" clId="{E3550075-5662-4D66-8DD8-89D228B62792}" dt="2026-08-05T13:45:48.207" v="439" actId="14100"/>
          <ac:cxnSpMkLst>
            <pc:docMk/>
            <pc:sldMk cId="579108870" sldId="2147479634"/>
            <ac:cxnSpMk id="6" creationId="{FF3D7019-959C-81C9-70C8-46F53BF494BD}"/>
          </ac:cxnSpMkLst>
        </pc:cxnChg>
        <pc:cxnChg chg="mod">
          <ac:chgData name="Dirk Helf | BDL" userId="85ad6139-816d-42fd-a368-b231469f1672" providerId="ADAL" clId="{E3550075-5662-4D66-8DD8-89D228B62792}" dt="2026-08-05T13:45:29.803" v="437" actId="1036"/>
          <ac:cxnSpMkLst>
            <pc:docMk/>
            <pc:sldMk cId="579108870" sldId="2147479634"/>
            <ac:cxnSpMk id="7" creationId="{72B8265D-79E3-09C4-EF38-C5ADB5980E3D}"/>
          </ac:cxnSpMkLst>
        </pc:cxnChg>
        <pc:cxnChg chg="mod">
          <ac:chgData name="Dirk Helf | BDL" userId="85ad6139-816d-42fd-a368-b231469f1672" providerId="ADAL" clId="{E3550075-5662-4D66-8DD8-89D228B62792}" dt="2026-08-05T13:46:08.524" v="495" actId="14100"/>
          <ac:cxnSpMkLst>
            <pc:docMk/>
            <pc:sldMk cId="579108870" sldId="2147479634"/>
            <ac:cxnSpMk id="11" creationId="{5375D928-AA90-5C70-8932-6C18A272E491}"/>
          </ac:cxnSpMkLst>
        </pc:cxnChg>
        <pc:cxnChg chg="mod">
          <ac:chgData name="Dirk Helf | BDL" userId="85ad6139-816d-42fd-a368-b231469f1672" providerId="ADAL" clId="{E3550075-5662-4D66-8DD8-89D228B62792}" dt="2026-08-05T13:47:20.478" v="578" actId="14100"/>
          <ac:cxnSpMkLst>
            <pc:docMk/>
            <pc:sldMk cId="579108870" sldId="2147479634"/>
            <ac:cxnSpMk id="14" creationId="{8881B95B-F9AC-5D1E-E62A-48A6E159A4EE}"/>
          </ac:cxnSpMkLst>
        </pc:cxnChg>
        <pc:cxnChg chg="mod">
          <ac:chgData name="Dirk Helf | BDL" userId="85ad6139-816d-42fd-a368-b231469f1672" providerId="ADAL" clId="{E3550075-5662-4D66-8DD8-89D228B62792}" dt="2026-08-05T13:46:40.478" v="555" actId="1035"/>
          <ac:cxnSpMkLst>
            <pc:docMk/>
            <pc:sldMk cId="579108870" sldId="2147479634"/>
            <ac:cxnSpMk id="15" creationId="{F0D9C388-BC5B-7E36-B16B-D1C12E25CB8C}"/>
          </ac:cxnSpMkLst>
        </pc:cxnChg>
        <pc:cxnChg chg="del">
          <ac:chgData name="Dirk Helf | BDL" userId="85ad6139-816d-42fd-a368-b231469f1672" providerId="ADAL" clId="{E3550075-5662-4D66-8DD8-89D228B62792}" dt="2026-08-05T13:46:51.996" v="556" actId="478"/>
          <ac:cxnSpMkLst>
            <pc:docMk/>
            <pc:sldMk cId="579108870" sldId="2147479634"/>
            <ac:cxnSpMk id="19" creationId="{EE1493E2-E28F-41E3-388A-4926FD1B8F82}"/>
          </ac:cxnSpMkLst>
        </pc:cxnChg>
        <pc:cxnChg chg="mod">
          <ac:chgData name="Dirk Helf | BDL" userId="85ad6139-816d-42fd-a368-b231469f1672" providerId="ADAL" clId="{E3550075-5662-4D66-8DD8-89D228B62792}" dt="2026-08-05T13:48:04.814" v="640" actId="1035"/>
          <ac:cxnSpMkLst>
            <pc:docMk/>
            <pc:sldMk cId="579108870" sldId="2147479634"/>
            <ac:cxnSpMk id="27" creationId="{2416A048-FCA9-860C-9F40-E85969750B9B}"/>
          </ac:cxnSpMkLst>
        </pc:cxnChg>
        <pc:cxnChg chg="mod">
          <ac:chgData name="Dirk Helf | BDL" userId="85ad6139-816d-42fd-a368-b231469f1672" providerId="ADAL" clId="{E3550075-5662-4D66-8DD8-89D228B62792}" dt="2026-08-05T13:47:35.408" v="599" actId="1037"/>
          <ac:cxnSpMkLst>
            <pc:docMk/>
            <pc:sldMk cId="579108870" sldId="2147479634"/>
            <ac:cxnSpMk id="28" creationId="{336457D4-8D24-4CE9-C979-718FFA88184A}"/>
          </ac:cxnSpMkLst>
        </pc:cxnChg>
        <pc:cxnChg chg="mod">
          <ac:chgData name="Dirk Helf | BDL" userId="85ad6139-816d-42fd-a368-b231469f1672" providerId="ADAL" clId="{E3550075-5662-4D66-8DD8-89D228B62792}" dt="2026-08-05T13:49:04.052" v="674" actId="1038"/>
          <ac:cxnSpMkLst>
            <pc:docMk/>
            <pc:sldMk cId="579108870" sldId="2147479634"/>
            <ac:cxnSpMk id="31" creationId="{E3B35A84-286E-7347-0AC8-A78F33A256B5}"/>
          </ac:cxnSpMkLst>
        </pc:cxnChg>
        <pc:cxnChg chg="mod">
          <ac:chgData name="Dirk Helf | BDL" userId="85ad6139-816d-42fd-a368-b231469f1672" providerId="ADAL" clId="{E3550075-5662-4D66-8DD8-89D228B62792}" dt="2026-08-05T13:49:42.525" v="705" actId="1038"/>
          <ac:cxnSpMkLst>
            <pc:docMk/>
            <pc:sldMk cId="579108870" sldId="2147479634"/>
            <ac:cxnSpMk id="33" creationId="{CD171433-D4B6-DBF6-05E3-A539BD28F23E}"/>
          </ac:cxnSpMkLst>
        </pc:cxnChg>
      </pc:sldChg>
      <pc:sldChg chg="modSp add mod">
        <pc:chgData name="Dirk Helf | BDL" userId="85ad6139-816d-42fd-a368-b231469f1672" providerId="ADAL" clId="{E3550075-5662-4D66-8DD8-89D228B62792}" dt="2026-08-05T15:55:53.315" v="748" actId="20577"/>
        <pc:sldMkLst>
          <pc:docMk/>
          <pc:sldMk cId="91699601" sldId="2147479635"/>
        </pc:sldMkLst>
        <pc:spChg chg="mod">
          <ac:chgData name="Dirk Helf | BDL" userId="85ad6139-816d-42fd-a368-b231469f1672" providerId="ADAL" clId="{E3550075-5662-4D66-8DD8-89D228B62792}" dt="2026-08-05T15:53:40.982" v="741" actId="6549"/>
          <ac:spMkLst>
            <pc:docMk/>
            <pc:sldMk cId="91699601" sldId="2147479635"/>
            <ac:spMk id="2" creationId="{2C3A2374-F6F2-0C0C-8DEF-6596CBAE9670}"/>
          </ac:spMkLst>
        </pc:spChg>
        <pc:spChg chg="mod">
          <ac:chgData name="Dirk Helf | BDL" userId="85ad6139-816d-42fd-a368-b231469f1672" providerId="ADAL" clId="{E3550075-5662-4D66-8DD8-89D228B62792}" dt="2026-08-05T15:34:37.862" v="730" actId="20577"/>
          <ac:spMkLst>
            <pc:docMk/>
            <pc:sldMk cId="91699601" sldId="2147479635"/>
            <ac:spMk id="11" creationId="{E3A0281E-0321-5ACB-BC06-32F9322238D9}"/>
          </ac:spMkLst>
        </pc:spChg>
        <pc:spChg chg="mod">
          <ac:chgData name="Dirk Helf | BDL" userId="85ad6139-816d-42fd-a368-b231469f1672" providerId="ADAL" clId="{E3550075-5662-4D66-8DD8-89D228B62792}" dt="2026-08-05T15:55:53.315" v="748" actId="20577"/>
          <ac:spMkLst>
            <pc:docMk/>
            <pc:sldMk cId="91699601" sldId="2147479635"/>
            <ac:spMk id="13" creationId="{5E4A28B7-CFF2-EDC0-3BDB-1102B34D311F}"/>
          </ac:spMkLst>
        </pc:spChg>
        <pc:spChg chg="mod">
          <ac:chgData name="Dirk Helf | BDL" userId="85ad6139-816d-42fd-a368-b231469f1672" providerId="ADAL" clId="{E3550075-5662-4D66-8DD8-89D228B62792}" dt="2026-08-05T15:34:19.540" v="710" actId="20577"/>
          <ac:spMkLst>
            <pc:docMk/>
            <pc:sldMk cId="91699601" sldId="2147479635"/>
            <ac:spMk id="27" creationId="{C68835F3-33B2-3BC5-B0D8-D2F7786FDB61}"/>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chartUserShapes" Target="../drawings/drawing1.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chartUserShapes" Target="../drawings/drawing2.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 Id="rId4" Type="http://schemas.openxmlformats.org/officeDocument/2006/relationships/chartUserShapes" Target="../drawings/drawing3.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Tabelle1!$B$1</c:f>
              <c:strCache>
                <c:ptCount val="1"/>
                <c:pt idx="0">
                  <c:v>Datenreihe 1</c:v>
                </c:pt>
              </c:strCache>
            </c:strRef>
          </c:tx>
          <c:spPr>
            <a:solidFill>
              <a:schemeClr val="accent1"/>
            </a:solidFill>
            <a:ln>
              <a:noFill/>
            </a:ln>
            <a:effectLst/>
          </c:spPr>
          <c:invertIfNegative val="0"/>
          <c:dPt>
            <c:idx val="2"/>
            <c:invertIfNegative val="0"/>
            <c:bubble3D val="0"/>
            <c:spPr>
              <a:solidFill>
                <a:schemeClr val="accent1"/>
              </a:solidFill>
              <a:ln>
                <a:noFill/>
              </a:ln>
              <a:effectLst/>
            </c:spPr>
            <c:extLst>
              <c:ext xmlns:c16="http://schemas.microsoft.com/office/drawing/2014/chart" uri="{C3380CC4-5D6E-409C-BE32-E72D297353CC}">
                <c16:uniqueId val="{00000001-7CA9-4A65-B087-E045E7C188FD}"/>
              </c:ext>
            </c:extLst>
          </c:dPt>
          <c:dLbls>
            <c:numFmt formatCode="#,##0.0" sourceLinked="0"/>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mn-lt"/>
                    <a:ea typeface="+mn-ea"/>
                    <a:cs typeface="+mn-cs"/>
                  </a:defRPr>
                </a:pPr>
                <a:endParaRPr lang="de-DE"/>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Tabelle1!$A$2:$A$5</c:f>
              <c:strCache>
                <c:ptCount val="4"/>
                <c:pt idx="0">
                  <c:v>1. Hj. 2019</c:v>
                </c:pt>
                <c:pt idx="1">
                  <c:v>1. Hj. 2024</c:v>
                </c:pt>
                <c:pt idx="2">
                  <c:v>1. Hj. 2025</c:v>
                </c:pt>
                <c:pt idx="3">
                  <c:v>1. Hj. 2026</c:v>
                </c:pt>
              </c:strCache>
            </c:strRef>
          </c:cat>
          <c:val>
            <c:numRef>
              <c:f>Tabelle1!$B$2:$B$5</c:f>
              <c:numCache>
                <c:formatCode>General</c:formatCode>
                <c:ptCount val="4"/>
                <c:pt idx="0">
                  <c:v>116.4</c:v>
                </c:pt>
                <c:pt idx="1">
                  <c:v>95.9</c:v>
                </c:pt>
                <c:pt idx="2">
                  <c:v>98.4</c:v>
                </c:pt>
                <c:pt idx="3">
                  <c:v>97.7</c:v>
                </c:pt>
              </c:numCache>
            </c:numRef>
          </c:val>
          <c:extLst>
            <c:ext xmlns:c16="http://schemas.microsoft.com/office/drawing/2014/chart" uri="{C3380CC4-5D6E-409C-BE32-E72D297353CC}">
              <c16:uniqueId val="{00000006-BB75-412A-A75B-0E22337EC7E9}"/>
            </c:ext>
          </c:extLst>
        </c:ser>
        <c:dLbls>
          <c:showLegendKey val="0"/>
          <c:showVal val="0"/>
          <c:showCatName val="0"/>
          <c:showSerName val="0"/>
          <c:showPercent val="0"/>
          <c:showBubbleSize val="0"/>
        </c:dLbls>
        <c:gapWidth val="150"/>
        <c:overlap val="-27"/>
        <c:axId val="515293280"/>
        <c:axId val="31419856"/>
      </c:barChart>
      <c:catAx>
        <c:axId val="515293280"/>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de-DE"/>
          </a:p>
        </c:txPr>
        <c:crossAx val="31419856"/>
        <c:crosses val="autoZero"/>
        <c:auto val="1"/>
        <c:lblAlgn val="ctr"/>
        <c:lblOffset val="100"/>
        <c:noMultiLvlLbl val="0"/>
      </c:catAx>
      <c:valAx>
        <c:axId val="31419856"/>
        <c:scaling>
          <c:orientation val="minMax"/>
        </c:scaling>
        <c:delete val="1"/>
        <c:axPos val="l"/>
        <c:numFmt formatCode="General" sourceLinked="1"/>
        <c:majorTickMark val="none"/>
        <c:minorTickMark val="none"/>
        <c:tickLblPos val="nextTo"/>
        <c:crossAx val="51529328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200">
          <a:solidFill>
            <a:schemeClr val="tx1"/>
          </a:solidFill>
        </a:defRPr>
      </a:pPr>
      <a:endParaRPr lang="de-DE"/>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Tabelle1!$B$1</c:f>
              <c:strCache>
                <c:ptCount val="1"/>
                <c:pt idx="0">
                  <c:v>Passagiere</c:v>
                </c:pt>
              </c:strCache>
            </c:strRef>
          </c:tx>
          <c:spPr>
            <a:solidFill>
              <a:schemeClr val="accent3"/>
            </a:solidFill>
            <a:ln>
              <a:noFill/>
            </a:ln>
            <a:effectLst/>
          </c:spPr>
          <c:invertIfNegative val="0"/>
          <c:dPt>
            <c:idx val="2"/>
            <c:invertIfNegative val="0"/>
            <c:bubble3D val="0"/>
            <c:spPr>
              <a:solidFill>
                <a:schemeClr val="accent3"/>
              </a:solidFill>
              <a:ln>
                <a:noFill/>
              </a:ln>
              <a:effectLst/>
            </c:spPr>
            <c:extLst>
              <c:ext xmlns:c16="http://schemas.microsoft.com/office/drawing/2014/chart" uri="{C3380CC4-5D6E-409C-BE32-E72D297353CC}">
                <c16:uniqueId val="{00000001-E3B9-4D2E-BD2C-E969F4CC8F49}"/>
              </c:ext>
            </c:extLst>
          </c:dPt>
          <c:dLbls>
            <c:dLbl>
              <c:idx val="5"/>
              <c:tx>
                <c:rich>
                  <a:bodyPr rot="0" spcFirstLastPara="1" vertOverflow="ellipsis" vert="horz" wrap="square" lIns="38100" tIns="19050" rIns="38100" bIns="19050" anchor="ctr" anchorCtr="1">
                    <a:spAutoFit/>
                  </a:bodyPr>
                  <a:lstStyle/>
                  <a:p>
                    <a:pPr>
                      <a:defRPr sz="1200" b="1" i="0" u="none" strike="noStrike" kern="1200" baseline="0">
                        <a:solidFill>
                          <a:srgbClr val="FF0000"/>
                        </a:solidFill>
                        <a:latin typeface="+mn-lt"/>
                        <a:ea typeface="+mn-ea"/>
                        <a:cs typeface="+mn-cs"/>
                      </a:defRPr>
                    </a:pPr>
                    <a:fld id="{C6DAD385-0558-4000-8518-605AAF4F1352}" type="VALUE">
                      <a:rPr lang="en-US" b="0">
                        <a:solidFill>
                          <a:schemeClr val="bg1"/>
                        </a:solidFill>
                      </a:rPr>
                      <a:pPr>
                        <a:defRPr b="1">
                          <a:solidFill>
                            <a:srgbClr val="FF0000"/>
                          </a:solidFill>
                        </a:defRPr>
                      </a:pPr>
                      <a:t>[WERT]</a:t>
                    </a:fld>
                    <a:endParaRPr lang="de-DE"/>
                  </a:p>
                </c:rich>
              </c:tx>
              <c:numFmt formatCode="#,##0.0" sourceLinked="0"/>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rgbClr val="FF0000"/>
                      </a:solidFill>
                      <a:latin typeface="+mn-lt"/>
                      <a:ea typeface="+mn-ea"/>
                      <a:cs typeface="+mn-cs"/>
                    </a:defRPr>
                  </a:pPr>
                  <a:endParaRPr lang="de-DE"/>
                </a:p>
              </c:txPr>
              <c:dLblPos val="in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7DD9-45A8-AA04-B82F1392F89A}"/>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mn-lt"/>
                    <a:ea typeface="+mn-ea"/>
                    <a:cs typeface="+mn-cs"/>
                  </a:defRPr>
                </a:pPr>
                <a:endParaRPr lang="de-DE"/>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Tabelle1!$A$2:$A$7</c:f>
              <c:strCache>
                <c:ptCount val="6"/>
                <c:pt idx="0">
                  <c:v>Jan.</c:v>
                </c:pt>
                <c:pt idx="1">
                  <c:v>Febr.</c:v>
                </c:pt>
                <c:pt idx="2">
                  <c:v>März</c:v>
                </c:pt>
                <c:pt idx="3">
                  <c:v>Apr.</c:v>
                </c:pt>
                <c:pt idx="4">
                  <c:v>Mai</c:v>
                </c:pt>
                <c:pt idx="5">
                  <c:v>Juni</c:v>
                </c:pt>
              </c:strCache>
            </c:strRef>
          </c:cat>
          <c:val>
            <c:numRef>
              <c:f>Tabelle1!$B$2:$B$7</c:f>
              <c:numCache>
                <c:formatCode>General</c:formatCode>
                <c:ptCount val="6"/>
                <c:pt idx="0">
                  <c:v>12.9</c:v>
                </c:pt>
                <c:pt idx="1">
                  <c:v>12.6</c:v>
                </c:pt>
                <c:pt idx="2">
                  <c:v>15.6</c:v>
                </c:pt>
                <c:pt idx="3" formatCode="0.0">
                  <c:v>17</c:v>
                </c:pt>
                <c:pt idx="4">
                  <c:v>19.8</c:v>
                </c:pt>
                <c:pt idx="5">
                  <c:v>19.8</c:v>
                </c:pt>
              </c:numCache>
            </c:numRef>
          </c:val>
          <c:extLst>
            <c:ext xmlns:c16="http://schemas.microsoft.com/office/drawing/2014/chart" uri="{C3380CC4-5D6E-409C-BE32-E72D297353CC}">
              <c16:uniqueId val="{00000006-BB75-412A-A75B-0E22337EC7E9}"/>
            </c:ext>
          </c:extLst>
        </c:ser>
        <c:dLbls>
          <c:showLegendKey val="0"/>
          <c:showVal val="0"/>
          <c:showCatName val="0"/>
          <c:showSerName val="0"/>
          <c:showPercent val="0"/>
          <c:showBubbleSize val="0"/>
        </c:dLbls>
        <c:gapWidth val="80"/>
        <c:overlap val="100"/>
        <c:axId val="515293280"/>
        <c:axId val="31419856"/>
      </c:barChart>
      <c:catAx>
        <c:axId val="515293280"/>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de-DE"/>
          </a:p>
        </c:txPr>
        <c:crossAx val="31419856"/>
        <c:crosses val="autoZero"/>
        <c:auto val="1"/>
        <c:lblAlgn val="ctr"/>
        <c:lblOffset val="100"/>
        <c:noMultiLvlLbl val="0"/>
      </c:catAx>
      <c:valAx>
        <c:axId val="31419856"/>
        <c:scaling>
          <c:orientation val="minMax"/>
        </c:scaling>
        <c:delete val="1"/>
        <c:axPos val="l"/>
        <c:numFmt formatCode="General" sourceLinked="1"/>
        <c:majorTickMark val="none"/>
        <c:minorTickMark val="none"/>
        <c:tickLblPos val="nextTo"/>
        <c:crossAx val="51529328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200">
          <a:solidFill>
            <a:schemeClr val="tx1"/>
          </a:solidFill>
        </a:defRPr>
      </a:pPr>
      <a:endParaRPr lang="de-DE"/>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Tabelle1!$B$1</c:f>
              <c:strCache>
                <c:ptCount val="1"/>
                <c:pt idx="0">
                  <c:v>Datenreihe 1</c:v>
                </c:pt>
              </c:strCache>
            </c:strRef>
          </c:tx>
          <c:spPr>
            <a:ln w="38100" cap="rnd">
              <a:solidFill>
                <a:srgbClr val="D12352"/>
              </a:solidFill>
              <a:round/>
            </a:ln>
            <a:effectLst/>
          </c:spPr>
          <c:marker>
            <c:symbol val="circle"/>
            <c:size val="8"/>
            <c:spPr>
              <a:solidFill>
                <a:srgbClr val="D12352"/>
              </a:solidFill>
              <a:ln w="19050">
                <a:noFill/>
              </a:ln>
              <a:effectLst/>
            </c:spPr>
          </c:marker>
          <c:dPt>
            <c:idx val="0"/>
            <c:marker>
              <c:symbol val="circle"/>
              <c:size val="8"/>
              <c:spPr>
                <a:solidFill>
                  <a:schemeClr val="accent4"/>
                </a:solidFill>
                <a:ln w="19050">
                  <a:noFill/>
                </a:ln>
                <a:effectLst/>
              </c:spPr>
            </c:marker>
            <c:bubble3D val="0"/>
            <c:extLst>
              <c:ext xmlns:c16="http://schemas.microsoft.com/office/drawing/2014/chart" uri="{C3380CC4-5D6E-409C-BE32-E72D297353CC}">
                <c16:uniqueId val="{0000001E-F3C7-4823-ABB3-A0DFA55FD1D1}"/>
              </c:ext>
            </c:extLst>
          </c:dPt>
          <c:dPt>
            <c:idx val="1"/>
            <c:marker>
              <c:symbol val="circle"/>
              <c:size val="8"/>
              <c:spPr>
                <a:solidFill>
                  <a:schemeClr val="accent4"/>
                </a:solidFill>
                <a:ln w="19050">
                  <a:noFill/>
                </a:ln>
                <a:effectLst/>
              </c:spPr>
            </c:marker>
            <c:bubble3D val="0"/>
            <c:spPr>
              <a:ln w="38100" cap="rnd">
                <a:solidFill>
                  <a:schemeClr val="accent4"/>
                </a:solidFill>
                <a:round/>
              </a:ln>
              <a:effectLst/>
            </c:spPr>
            <c:extLst>
              <c:ext xmlns:c16="http://schemas.microsoft.com/office/drawing/2014/chart" uri="{C3380CC4-5D6E-409C-BE32-E72D297353CC}">
                <c16:uniqueId val="{0000001D-F3C7-4823-ABB3-A0DFA55FD1D1}"/>
              </c:ext>
            </c:extLst>
          </c:dPt>
          <c:dPt>
            <c:idx val="2"/>
            <c:marker>
              <c:symbol val="circle"/>
              <c:size val="8"/>
              <c:spPr>
                <a:solidFill>
                  <a:schemeClr val="accent4"/>
                </a:solidFill>
                <a:ln w="19050">
                  <a:noFill/>
                </a:ln>
                <a:effectLst/>
              </c:spPr>
            </c:marker>
            <c:bubble3D val="0"/>
            <c:spPr>
              <a:ln w="38100" cap="rnd">
                <a:solidFill>
                  <a:schemeClr val="accent4"/>
                </a:solidFill>
                <a:round/>
              </a:ln>
              <a:effectLst/>
            </c:spPr>
            <c:extLst>
              <c:ext xmlns:c16="http://schemas.microsoft.com/office/drawing/2014/chart" uri="{C3380CC4-5D6E-409C-BE32-E72D297353CC}">
                <c16:uniqueId val="{0000001C-F3C7-4823-ABB3-A0DFA55FD1D1}"/>
              </c:ext>
            </c:extLst>
          </c:dPt>
          <c:dPt>
            <c:idx val="3"/>
            <c:marker>
              <c:symbol val="circle"/>
              <c:size val="8"/>
              <c:spPr>
                <a:solidFill>
                  <a:schemeClr val="accent4"/>
                </a:solidFill>
                <a:ln w="19050">
                  <a:noFill/>
                </a:ln>
                <a:effectLst/>
              </c:spPr>
            </c:marker>
            <c:bubble3D val="0"/>
            <c:spPr>
              <a:ln w="38100" cap="rnd">
                <a:solidFill>
                  <a:schemeClr val="accent4"/>
                </a:solidFill>
                <a:round/>
              </a:ln>
              <a:effectLst/>
            </c:spPr>
            <c:extLst>
              <c:ext xmlns:c16="http://schemas.microsoft.com/office/drawing/2014/chart" uri="{C3380CC4-5D6E-409C-BE32-E72D297353CC}">
                <c16:uniqueId val="{00000003-8CEC-4F1F-A4BA-EA9FF1498032}"/>
              </c:ext>
            </c:extLst>
          </c:dPt>
          <c:dPt>
            <c:idx val="4"/>
            <c:marker>
              <c:symbol val="circle"/>
              <c:size val="8"/>
              <c:spPr>
                <a:solidFill>
                  <a:schemeClr val="accent4"/>
                </a:solidFill>
                <a:ln w="19050">
                  <a:noFill/>
                </a:ln>
                <a:effectLst/>
              </c:spPr>
            </c:marker>
            <c:bubble3D val="0"/>
            <c:spPr>
              <a:ln w="38100" cap="rnd">
                <a:solidFill>
                  <a:schemeClr val="accent4"/>
                </a:solidFill>
                <a:round/>
              </a:ln>
              <a:effectLst/>
            </c:spPr>
            <c:extLst>
              <c:ext xmlns:c16="http://schemas.microsoft.com/office/drawing/2014/chart" uri="{C3380CC4-5D6E-409C-BE32-E72D297353CC}">
                <c16:uniqueId val="{0000001B-F3C7-4823-ABB3-A0DFA55FD1D1}"/>
              </c:ext>
            </c:extLst>
          </c:dPt>
          <c:dPt>
            <c:idx val="5"/>
            <c:marker>
              <c:symbol val="circle"/>
              <c:size val="8"/>
              <c:spPr>
                <a:solidFill>
                  <a:schemeClr val="accent4"/>
                </a:solidFill>
                <a:ln w="19050">
                  <a:noFill/>
                </a:ln>
                <a:effectLst/>
              </c:spPr>
            </c:marker>
            <c:bubble3D val="0"/>
            <c:spPr>
              <a:ln w="38100" cap="rnd">
                <a:solidFill>
                  <a:schemeClr val="accent4"/>
                </a:solidFill>
                <a:round/>
              </a:ln>
              <a:effectLst/>
            </c:spPr>
            <c:extLst>
              <c:ext xmlns:c16="http://schemas.microsoft.com/office/drawing/2014/chart" uri="{C3380CC4-5D6E-409C-BE32-E72D297353CC}">
                <c16:uniqueId val="{0000001A-F3C7-4823-ABB3-A0DFA55FD1D1}"/>
              </c:ext>
            </c:extLst>
          </c:dPt>
          <c:dPt>
            <c:idx val="6"/>
            <c:marker>
              <c:symbol val="circle"/>
              <c:size val="8"/>
              <c:spPr>
                <a:solidFill>
                  <a:schemeClr val="accent4"/>
                </a:solidFill>
                <a:ln w="19050">
                  <a:noFill/>
                </a:ln>
                <a:effectLst/>
              </c:spPr>
            </c:marker>
            <c:bubble3D val="0"/>
            <c:spPr>
              <a:ln w="38100" cap="rnd">
                <a:solidFill>
                  <a:schemeClr val="accent4"/>
                </a:solidFill>
                <a:round/>
              </a:ln>
              <a:effectLst/>
            </c:spPr>
            <c:extLst>
              <c:ext xmlns:c16="http://schemas.microsoft.com/office/drawing/2014/chart" uri="{C3380CC4-5D6E-409C-BE32-E72D297353CC}">
                <c16:uniqueId val="{00000019-F3C7-4823-ABB3-A0DFA55FD1D1}"/>
              </c:ext>
            </c:extLst>
          </c:dPt>
          <c:dPt>
            <c:idx val="7"/>
            <c:marker>
              <c:symbol val="circle"/>
              <c:size val="8"/>
              <c:spPr>
                <a:solidFill>
                  <a:schemeClr val="accent4"/>
                </a:solidFill>
                <a:ln w="19050">
                  <a:noFill/>
                </a:ln>
                <a:effectLst/>
              </c:spPr>
            </c:marker>
            <c:bubble3D val="0"/>
            <c:spPr>
              <a:ln w="38100" cap="rnd">
                <a:solidFill>
                  <a:schemeClr val="accent4"/>
                </a:solidFill>
                <a:round/>
              </a:ln>
              <a:effectLst/>
            </c:spPr>
            <c:extLst>
              <c:ext xmlns:c16="http://schemas.microsoft.com/office/drawing/2014/chart" uri="{C3380CC4-5D6E-409C-BE32-E72D297353CC}">
                <c16:uniqueId val="{00000018-F3C7-4823-ABB3-A0DFA55FD1D1}"/>
              </c:ext>
            </c:extLst>
          </c:dPt>
          <c:dPt>
            <c:idx val="8"/>
            <c:marker>
              <c:symbol val="circle"/>
              <c:size val="8"/>
              <c:spPr>
                <a:solidFill>
                  <a:schemeClr val="accent4"/>
                </a:solidFill>
                <a:ln w="19050">
                  <a:noFill/>
                </a:ln>
                <a:effectLst/>
              </c:spPr>
            </c:marker>
            <c:bubble3D val="0"/>
            <c:spPr>
              <a:ln w="38100" cap="rnd">
                <a:solidFill>
                  <a:schemeClr val="accent4"/>
                </a:solidFill>
                <a:round/>
              </a:ln>
              <a:effectLst/>
            </c:spPr>
            <c:extLst>
              <c:ext xmlns:c16="http://schemas.microsoft.com/office/drawing/2014/chart" uri="{C3380CC4-5D6E-409C-BE32-E72D297353CC}">
                <c16:uniqueId val="{00000004-8CEC-4F1F-A4BA-EA9FF1498032}"/>
              </c:ext>
            </c:extLst>
          </c:dPt>
          <c:dPt>
            <c:idx val="9"/>
            <c:marker>
              <c:symbol val="circle"/>
              <c:size val="8"/>
              <c:spPr>
                <a:solidFill>
                  <a:schemeClr val="accent4"/>
                </a:solidFill>
                <a:ln w="19050">
                  <a:noFill/>
                </a:ln>
                <a:effectLst/>
              </c:spPr>
            </c:marker>
            <c:bubble3D val="0"/>
            <c:spPr>
              <a:ln w="38100" cap="rnd">
                <a:solidFill>
                  <a:schemeClr val="accent4"/>
                </a:solidFill>
                <a:round/>
              </a:ln>
              <a:effectLst/>
            </c:spPr>
            <c:extLst>
              <c:ext xmlns:c16="http://schemas.microsoft.com/office/drawing/2014/chart" uri="{C3380CC4-5D6E-409C-BE32-E72D297353CC}">
                <c16:uniqueId val="{00000016-F3C7-4823-ABB3-A0DFA55FD1D1}"/>
              </c:ext>
            </c:extLst>
          </c:dPt>
          <c:dPt>
            <c:idx val="10"/>
            <c:marker>
              <c:symbol val="circle"/>
              <c:size val="8"/>
              <c:spPr>
                <a:solidFill>
                  <a:schemeClr val="accent4"/>
                </a:solidFill>
                <a:ln w="19050">
                  <a:noFill/>
                </a:ln>
                <a:effectLst/>
              </c:spPr>
            </c:marker>
            <c:bubble3D val="0"/>
            <c:spPr>
              <a:ln w="38100" cap="rnd">
                <a:solidFill>
                  <a:schemeClr val="accent4"/>
                </a:solidFill>
                <a:round/>
              </a:ln>
              <a:effectLst/>
            </c:spPr>
            <c:extLst>
              <c:ext xmlns:c16="http://schemas.microsoft.com/office/drawing/2014/chart" uri="{C3380CC4-5D6E-409C-BE32-E72D297353CC}">
                <c16:uniqueId val="{00000017-F3C7-4823-ABB3-A0DFA55FD1D1}"/>
              </c:ext>
            </c:extLst>
          </c:dPt>
          <c:dPt>
            <c:idx val="11"/>
            <c:marker>
              <c:symbol val="circle"/>
              <c:size val="8"/>
              <c:spPr>
                <a:solidFill>
                  <a:schemeClr val="accent4"/>
                </a:solidFill>
                <a:ln w="19050">
                  <a:noFill/>
                </a:ln>
                <a:effectLst/>
              </c:spPr>
            </c:marker>
            <c:bubble3D val="0"/>
            <c:spPr>
              <a:ln w="38100" cap="rnd">
                <a:solidFill>
                  <a:schemeClr val="accent4"/>
                </a:solidFill>
                <a:round/>
              </a:ln>
              <a:effectLst/>
            </c:spPr>
            <c:extLst>
              <c:ext xmlns:c16="http://schemas.microsoft.com/office/drawing/2014/chart" uri="{C3380CC4-5D6E-409C-BE32-E72D297353CC}">
                <c16:uniqueId val="{00000015-F3C7-4823-ABB3-A0DFA55FD1D1}"/>
              </c:ext>
            </c:extLst>
          </c:dPt>
          <c:dPt>
            <c:idx val="12"/>
            <c:marker>
              <c:symbol val="circle"/>
              <c:size val="8"/>
              <c:spPr>
                <a:solidFill>
                  <a:schemeClr val="accent4"/>
                </a:solidFill>
                <a:ln w="19050">
                  <a:noFill/>
                </a:ln>
                <a:effectLst/>
              </c:spPr>
            </c:marker>
            <c:bubble3D val="0"/>
            <c:spPr>
              <a:ln w="38100" cap="rnd">
                <a:solidFill>
                  <a:schemeClr val="accent4"/>
                </a:solidFill>
                <a:round/>
              </a:ln>
              <a:effectLst/>
            </c:spPr>
            <c:extLst>
              <c:ext xmlns:c16="http://schemas.microsoft.com/office/drawing/2014/chart" uri="{C3380CC4-5D6E-409C-BE32-E72D297353CC}">
                <c16:uniqueId val="{00000014-F3C7-4823-ABB3-A0DFA55FD1D1}"/>
              </c:ext>
            </c:extLst>
          </c:dPt>
          <c:dPt>
            <c:idx val="13"/>
            <c:marker>
              <c:symbol val="circle"/>
              <c:size val="8"/>
              <c:spPr>
                <a:solidFill>
                  <a:schemeClr val="accent4"/>
                </a:solidFill>
                <a:ln w="19050">
                  <a:noFill/>
                </a:ln>
                <a:effectLst/>
              </c:spPr>
            </c:marker>
            <c:bubble3D val="0"/>
            <c:spPr>
              <a:ln w="38100" cap="rnd">
                <a:solidFill>
                  <a:schemeClr val="accent4"/>
                </a:solidFill>
                <a:round/>
              </a:ln>
              <a:effectLst/>
            </c:spPr>
            <c:extLst>
              <c:ext xmlns:c16="http://schemas.microsoft.com/office/drawing/2014/chart" uri="{C3380CC4-5D6E-409C-BE32-E72D297353CC}">
                <c16:uniqueId val="{00000013-F3C7-4823-ABB3-A0DFA55FD1D1}"/>
              </c:ext>
            </c:extLst>
          </c:dPt>
          <c:dPt>
            <c:idx val="14"/>
            <c:marker>
              <c:symbol val="circle"/>
              <c:size val="8"/>
              <c:spPr>
                <a:solidFill>
                  <a:schemeClr val="accent4"/>
                </a:solidFill>
                <a:ln w="19050">
                  <a:noFill/>
                </a:ln>
                <a:effectLst/>
              </c:spPr>
            </c:marker>
            <c:bubble3D val="0"/>
            <c:spPr>
              <a:ln w="38100" cap="rnd">
                <a:solidFill>
                  <a:schemeClr val="accent4"/>
                </a:solidFill>
                <a:round/>
              </a:ln>
              <a:effectLst/>
            </c:spPr>
            <c:extLst>
              <c:ext xmlns:c16="http://schemas.microsoft.com/office/drawing/2014/chart" uri="{C3380CC4-5D6E-409C-BE32-E72D297353CC}">
                <c16:uniqueId val="{00000012-F3C7-4823-ABB3-A0DFA55FD1D1}"/>
              </c:ext>
            </c:extLst>
          </c:dPt>
          <c:dPt>
            <c:idx val="15"/>
            <c:marker>
              <c:symbol val="circle"/>
              <c:size val="8"/>
              <c:spPr>
                <a:solidFill>
                  <a:schemeClr val="accent4"/>
                </a:solidFill>
                <a:ln w="19050">
                  <a:noFill/>
                </a:ln>
                <a:effectLst/>
              </c:spPr>
            </c:marker>
            <c:bubble3D val="0"/>
            <c:spPr>
              <a:ln w="38100" cap="rnd">
                <a:solidFill>
                  <a:schemeClr val="accent4"/>
                </a:solidFill>
                <a:round/>
              </a:ln>
              <a:effectLst/>
            </c:spPr>
            <c:extLst>
              <c:ext xmlns:c16="http://schemas.microsoft.com/office/drawing/2014/chart" uri="{C3380CC4-5D6E-409C-BE32-E72D297353CC}">
                <c16:uniqueId val="{00000000-F3C7-4823-ABB3-A0DFA55FD1D1}"/>
              </c:ext>
            </c:extLst>
          </c:dPt>
          <c:dPt>
            <c:idx val="16"/>
            <c:marker>
              <c:symbol val="circle"/>
              <c:size val="8"/>
              <c:spPr>
                <a:solidFill>
                  <a:schemeClr val="accent4"/>
                </a:solidFill>
                <a:ln w="19050">
                  <a:noFill/>
                </a:ln>
                <a:effectLst/>
              </c:spPr>
            </c:marker>
            <c:bubble3D val="0"/>
            <c:spPr>
              <a:ln w="38100" cap="rnd">
                <a:solidFill>
                  <a:schemeClr val="accent4"/>
                </a:solidFill>
                <a:round/>
              </a:ln>
              <a:effectLst/>
            </c:spPr>
            <c:extLst>
              <c:ext xmlns:c16="http://schemas.microsoft.com/office/drawing/2014/chart" uri="{C3380CC4-5D6E-409C-BE32-E72D297353CC}">
                <c16:uniqueId val="{00000002-F3C7-4823-ABB3-A0DFA55FD1D1}"/>
              </c:ext>
            </c:extLst>
          </c:dPt>
          <c:dLbls>
            <c:dLbl>
              <c:idx val="0"/>
              <c:layout>
                <c:manualLayout>
                  <c:x val="-4.5392191120444285E-2"/>
                  <c:y val="-4.873270097193845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E-F3C7-4823-ABB3-A0DFA55FD1D1}"/>
                </c:ext>
              </c:extLst>
            </c:dLbl>
            <c:dLbl>
              <c:idx val="1"/>
              <c:layout>
                <c:manualLayout>
                  <c:x val="-3.8498610767148292E-2"/>
                  <c:y val="-0.10157435778088685"/>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D-F3C7-4823-ABB3-A0DFA55FD1D1}"/>
                </c:ext>
              </c:extLst>
            </c:dLbl>
            <c:dLbl>
              <c:idx val="3"/>
              <c:spPr>
                <a:noFill/>
                <a:ln>
                  <a:noFill/>
                </a:ln>
                <a:effectLst/>
              </c:spPr>
              <c:txPr>
                <a:bodyPr rot="-2700000" spcFirstLastPara="1" vertOverflow="ellipsis" wrap="square" lIns="38100" tIns="19050" rIns="38100" bIns="19050" anchor="ctr" anchorCtr="0">
                  <a:spAutoFit/>
                </a:bodyPr>
                <a:lstStyle/>
                <a:p>
                  <a:pPr algn="ctr">
                    <a:defRPr lang="en-US" sz="1200" b="0" i="0" u="none" strike="noStrike" kern="1200" baseline="0">
                      <a:solidFill>
                        <a:schemeClr val="accent4"/>
                      </a:solidFill>
                      <a:latin typeface="+mn-lt"/>
                      <a:ea typeface="+mn-ea"/>
                      <a:cs typeface="+mn-cs"/>
                    </a:defRPr>
                  </a:pPr>
                  <a:endParaRPr lang="de-DE"/>
                </a:p>
              </c:txPr>
              <c:dLblPos val="t"/>
              <c:showLegendKey val="0"/>
              <c:showVal val="1"/>
              <c:showCatName val="0"/>
              <c:showSerName val="0"/>
              <c:showPercent val="0"/>
              <c:showBubbleSize val="0"/>
              <c:extLst>
                <c:ext xmlns:c16="http://schemas.microsoft.com/office/drawing/2014/chart" uri="{C3380CC4-5D6E-409C-BE32-E72D297353CC}">
                  <c16:uniqueId val="{00000003-8CEC-4F1F-A4BA-EA9FF1498032}"/>
                </c:ext>
              </c:extLst>
            </c:dLbl>
            <c:dLbl>
              <c:idx val="8"/>
              <c:spPr>
                <a:noFill/>
                <a:ln>
                  <a:noFill/>
                </a:ln>
                <a:effectLst/>
              </c:spPr>
              <c:txPr>
                <a:bodyPr rot="-2700000" spcFirstLastPara="1" vertOverflow="ellipsis" wrap="square" lIns="38100" tIns="19050" rIns="38100" bIns="19050" anchor="ctr" anchorCtr="0">
                  <a:spAutoFit/>
                </a:bodyPr>
                <a:lstStyle/>
                <a:p>
                  <a:pPr algn="ctr" rtl="0">
                    <a:defRPr lang="en-US" sz="1200" b="0" i="0" u="none" strike="noStrike" kern="1200" baseline="0">
                      <a:solidFill>
                        <a:schemeClr val="accent4"/>
                      </a:solidFill>
                      <a:latin typeface="+mn-lt"/>
                      <a:ea typeface="+mn-ea"/>
                      <a:cs typeface="+mn-cs"/>
                    </a:defRPr>
                  </a:pPr>
                  <a:endParaRPr lang="de-DE"/>
                </a:p>
              </c:txPr>
              <c:dLblPos val="t"/>
              <c:showLegendKey val="0"/>
              <c:showVal val="1"/>
              <c:showCatName val="0"/>
              <c:showSerName val="0"/>
              <c:showPercent val="0"/>
              <c:showBubbleSize val="0"/>
              <c:extLst>
                <c:ext xmlns:c16="http://schemas.microsoft.com/office/drawing/2014/chart" uri="{C3380CC4-5D6E-409C-BE32-E72D297353CC}">
                  <c16:uniqueId val="{00000004-8CEC-4F1F-A4BA-EA9FF1498032}"/>
                </c:ext>
              </c:extLst>
            </c:dLbl>
            <c:dLbl>
              <c:idx val="15"/>
              <c:layout>
                <c:manualLayout>
                  <c:x val="-4.0471694592678222E-2"/>
                  <c:y val="-8.9465625520142519E-2"/>
                </c:manualLayout>
              </c:layout>
              <c:spPr>
                <a:noFill/>
                <a:ln>
                  <a:noFill/>
                </a:ln>
                <a:effectLst/>
              </c:spPr>
              <c:txPr>
                <a:bodyPr rot="-2700000" spcFirstLastPara="1" vertOverflow="ellipsis" wrap="square" lIns="38100" tIns="19050" rIns="38100" bIns="19050" anchor="ctr" anchorCtr="1">
                  <a:spAutoFit/>
                </a:bodyPr>
                <a:lstStyle/>
                <a:p>
                  <a:pPr>
                    <a:defRPr sz="1400" b="0" i="0" u="none" strike="noStrike" kern="1200" baseline="0">
                      <a:solidFill>
                        <a:schemeClr val="accent4"/>
                      </a:solidFill>
                      <a:latin typeface="+mn-lt"/>
                      <a:ea typeface="+mn-ea"/>
                      <a:cs typeface="+mn-cs"/>
                    </a:defRPr>
                  </a:pPr>
                  <a:endParaRPr lang="de-DE"/>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F3C7-4823-ABB3-A0DFA55FD1D1}"/>
                </c:ext>
              </c:extLst>
            </c:dLbl>
            <c:dLbl>
              <c:idx val="16"/>
              <c:layout>
                <c:manualLayout>
                  <c:x val="-4.1945400943796222E-2"/>
                  <c:y val="-8.2728659286836231E-2"/>
                </c:manualLayout>
              </c:layout>
              <c:spPr>
                <a:noFill/>
                <a:ln>
                  <a:noFill/>
                </a:ln>
                <a:effectLst/>
              </c:spPr>
              <c:txPr>
                <a:bodyPr rot="-2700000" spcFirstLastPara="1" vertOverflow="ellipsis" wrap="square" lIns="38100" tIns="19050" rIns="38100" bIns="19050" anchor="ctr" anchorCtr="1">
                  <a:spAutoFit/>
                </a:bodyPr>
                <a:lstStyle/>
                <a:p>
                  <a:pPr>
                    <a:defRPr sz="1400" b="1" i="0" u="none" strike="noStrike" kern="1200" baseline="0">
                      <a:solidFill>
                        <a:schemeClr val="accent4"/>
                      </a:solidFill>
                      <a:latin typeface="+mn-lt"/>
                      <a:ea typeface="+mn-ea"/>
                      <a:cs typeface="+mn-cs"/>
                    </a:defRPr>
                  </a:pPr>
                  <a:endParaRPr lang="de-DE"/>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F3C7-4823-ABB3-A0DFA55FD1D1}"/>
                </c:ext>
              </c:extLst>
            </c:dLbl>
            <c:dLbl>
              <c:idx val="17"/>
              <c:layout>
                <c:manualLayout>
                  <c:x val="-3.5051820590500292E-2"/>
                  <c:y val="-7.9587709537827803E-2"/>
                </c:manualLayout>
              </c:layout>
              <c:spPr>
                <a:noFill/>
                <a:ln>
                  <a:noFill/>
                </a:ln>
                <a:effectLst/>
              </c:spPr>
              <c:txPr>
                <a:bodyPr rot="-2700000" spcFirstLastPara="1" vertOverflow="ellipsis" wrap="square" lIns="38100" tIns="19050" rIns="38100" bIns="19050" anchor="ctr" anchorCtr="1">
                  <a:spAutoFit/>
                </a:bodyPr>
                <a:lstStyle/>
                <a:p>
                  <a:pPr>
                    <a:defRPr sz="1200" b="0" i="0" u="none" strike="noStrike" kern="1200" baseline="0">
                      <a:solidFill>
                        <a:srgbClr val="D12352"/>
                      </a:solidFill>
                      <a:latin typeface="+mn-lt"/>
                      <a:ea typeface="+mn-ea"/>
                      <a:cs typeface="+mn-cs"/>
                    </a:defRPr>
                  </a:pPr>
                  <a:endParaRPr lang="de-DE"/>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F3C7-4823-ABB3-A0DFA55FD1D1}"/>
                </c:ext>
              </c:extLst>
            </c:dLbl>
            <c:dLbl>
              <c:idx val="18"/>
              <c:layout>
                <c:manualLayout>
                  <c:x val="-3.8498610767148292E-2"/>
                  <c:y val="-7.9587709537827789E-2"/>
                </c:manualLayout>
              </c:layout>
              <c:spPr>
                <a:noFill/>
                <a:ln>
                  <a:noFill/>
                </a:ln>
                <a:effectLst/>
              </c:spPr>
              <c:txPr>
                <a:bodyPr rot="-2700000" spcFirstLastPara="1" vertOverflow="ellipsis" wrap="square" lIns="38100" tIns="19050" rIns="38100" bIns="19050" anchor="ctr" anchorCtr="1">
                  <a:spAutoFit/>
                </a:bodyPr>
                <a:lstStyle/>
                <a:p>
                  <a:pPr>
                    <a:defRPr sz="1200" b="0" i="0" u="none" strike="noStrike" kern="1200" baseline="0">
                      <a:solidFill>
                        <a:srgbClr val="D12352"/>
                      </a:solidFill>
                      <a:latin typeface="+mn-lt"/>
                      <a:ea typeface="+mn-ea"/>
                      <a:cs typeface="+mn-cs"/>
                    </a:defRPr>
                  </a:pPr>
                  <a:endParaRPr lang="de-DE"/>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F3C7-4823-ABB3-A0DFA55FD1D1}"/>
                </c:ext>
              </c:extLst>
            </c:dLbl>
            <c:dLbl>
              <c:idx val="19"/>
              <c:layout>
                <c:manualLayout>
                  <c:x val="-3.6775215678824288E-2"/>
                  <c:y val="-7.3305810039810931E-2"/>
                </c:manualLayout>
              </c:layout>
              <c:spPr>
                <a:noFill/>
                <a:ln>
                  <a:noFill/>
                </a:ln>
                <a:effectLst/>
              </c:spPr>
              <c:txPr>
                <a:bodyPr rot="-2700000" spcFirstLastPara="1" vertOverflow="ellipsis" wrap="square" lIns="38100" tIns="19050" rIns="38100" bIns="19050" anchor="ctr" anchorCtr="1">
                  <a:spAutoFit/>
                </a:bodyPr>
                <a:lstStyle/>
                <a:p>
                  <a:pPr>
                    <a:defRPr sz="1200" b="0" i="0" u="none" strike="noStrike" kern="1200" baseline="0">
                      <a:solidFill>
                        <a:srgbClr val="D12352"/>
                      </a:solidFill>
                      <a:latin typeface="+mn-lt"/>
                      <a:ea typeface="+mn-ea"/>
                      <a:cs typeface="+mn-cs"/>
                    </a:defRPr>
                  </a:pPr>
                  <a:endParaRPr lang="de-DE"/>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F3C7-4823-ABB3-A0DFA55FD1D1}"/>
                </c:ext>
              </c:extLst>
            </c:dLbl>
            <c:dLbl>
              <c:idx val="20"/>
              <c:layout>
                <c:manualLayout>
                  <c:x val="-3.8498610767148292E-2"/>
                  <c:y val="-7.6446759788819374E-2"/>
                </c:manualLayout>
              </c:layout>
              <c:spPr>
                <a:noFill/>
                <a:ln>
                  <a:noFill/>
                </a:ln>
                <a:effectLst/>
              </c:spPr>
              <c:txPr>
                <a:bodyPr rot="-2700000" spcFirstLastPara="1" vertOverflow="ellipsis" wrap="square" lIns="38100" tIns="19050" rIns="38100" bIns="19050" anchor="ctr" anchorCtr="1">
                  <a:spAutoFit/>
                </a:bodyPr>
                <a:lstStyle/>
                <a:p>
                  <a:pPr>
                    <a:defRPr sz="1200" b="0" i="0" u="none" strike="noStrike" kern="1200" baseline="0">
                      <a:solidFill>
                        <a:srgbClr val="D12352"/>
                      </a:solidFill>
                      <a:latin typeface="+mn-lt"/>
                      <a:ea typeface="+mn-ea"/>
                      <a:cs typeface="+mn-cs"/>
                    </a:defRPr>
                  </a:pPr>
                  <a:endParaRPr lang="de-DE"/>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F3C7-4823-ABB3-A0DFA55FD1D1}"/>
                </c:ext>
              </c:extLst>
            </c:dLbl>
            <c:dLbl>
              <c:idx val="21"/>
              <c:layout>
                <c:manualLayout>
                  <c:x val="-3.5051820590500417E-2"/>
                  <c:y val="-7.644675978881936E-2"/>
                </c:manualLayout>
              </c:layout>
              <c:spPr>
                <a:noFill/>
                <a:ln>
                  <a:noFill/>
                </a:ln>
                <a:effectLst/>
              </c:spPr>
              <c:txPr>
                <a:bodyPr rot="-2700000" spcFirstLastPara="1" vertOverflow="ellipsis" wrap="square" lIns="38100" tIns="19050" rIns="38100" bIns="19050" anchor="ctr" anchorCtr="1">
                  <a:spAutoFit/>
                </a:bodyPr>
                <a:lstStyle/>
                <a:p>
                  <a:pPr>
                    <a:defRPr sz="1200" b="0" i="0" u="none" strike="noStrike" kern="1200" baseline="0">
                      <a:solidFill>
                        <a:srgbClr val="D12352"/>
                      </a:solidFill>
                      <a:latin typeface="+mn-lt"/>
                      <a:ea typeface="+mn-ea"/>
                      <a:cs typeface="+mn-cs"/>
                    </a:defRPr>
                  </a:pPr>
                  <a:endParaRPr lang="de-DE"/>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F3C7-4823-ABB3-A0DFA55FD1D1}"/>
                </c:ext>
              </c:extLst>
            </c:dLbl>
            <c:dLbl>
              <c:idx val="22"/>
              <c:layout>
                <c:manualLayout>
                  <c:x val="-3.3140751848069958E-2"/>
                  <c:y val="-7.2963768031710216E-2"/>
                </c:manualLayout>
              </c:layout>
              <c:spPr>
                <a:noFill/>
                <a:ln>
                  <a:noFill/>
                </a:ln>
                <a:effectLst/>
              </c:spPr>
              <c:txPr>
                <a:bodyPr rot="-2700000" spcFirstLastPara="1" vertOverflow="ellipsis" wrap="square" lIns="38100" tIns="19050" rIns="38100" bIns="19050" anchor="ctr" anchorCtr="1">
                  <a:spAutoFit/>
                </a:bodyPr>
                <a:lstStyle/>
                <a:p>
                  <a:pPr>
                    <a:defRPr sz="1200" b="0" i="0" u="none" strike="noStrike" kern="1200" baseline="0">
                      <a:solidFill>
                        <a:srgbClr val="D12352"/>
                      </a:solidFill>
                      <a:latin typeface="+mn-lt"/>
                      <a:ea typeface="+mn-ea"/>
                      <a:cs typeface="+mn-cs"/>
                    </a:defRPr>
                  </a:pPr>
                  <a:endParaRPr lang="de-DE"/>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F3C7-4823-ABB3-A0DFA55FD1D1}"/>
                </c:ext>
              </c:extLst>
            </c:dLbl>
            <c:dLbl>
              <c:idx val="23"/>
              <c:layout>
                <c:manualLayout>
                  <c:x val="-3.3140751848069958E-2"/>
                  <c:y val="-7.2963768031710258E-2"/>
                </c:manualLayout>
              </c:layout>
              <c:spPr>
                <a:noFill/>
                <a:ln>
                  <a:noFill/>
                </a:ln>
                <a:effectLst/>
              </c:spPr>
              <c:txPr>
                <a:bodyPr rot="-2700000" spcFirstLastPara="1" vertOverflow="ellipsis" wrap="square" lIns="38100" tIns="19050" rIns="38100" bIns="19050" anchor="ctr" anchorCtr="1">
                  <a:spAutoFit/>
                </a:bodyPr>
                <a:lstStyle/>
                <a:p>
                  <a:pPr>
                    <a:defRPr sz="1200" b="0" i="0" u="none" strike="noStrike" kern="1200" baseline="0">
                      <a:solidFill>
                        <a:srgbClr val="D12352"/>
                      </a:solidFill>
                      <a:latin typeface="+mn-lt"/>
                      <a:ea typeface="+mn-ea"/>
                      <a:cs typeface="+mn-cs"/>
                    </a:defRPr>
                  </a:pPr>
                  <a:endParaRPr lang="de-DE"/>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F3C7-4823-ABB3-A0DFA55FD1D1}"/>
                </c:ext>
              </c:extLst>
            </c:dLbl>
            <c:dLbl>
              <c:idx val="24"/>
              <c:layout>
                <c:manualLayout>
                  <c:x val="-3.4864146936393829E-2"/>
                  <c:y val="-7.2963768031710244E-2"/>
                </c:manualLayout>
              </c:layout>
              <c:spPr>
                <a:noFill/>
                <a:ln>
                  <a:noFill/>
                </a:ln>
                <a:effectLst/>
              </c:spPr>
              <c:txPr>
                <a:bodyPr rot="-2700000" spcFirstLastPara="1" vertOverflow="ellipsis" wrap="square" lIns="38100" tIns="19050" rIns="38100" bIns="19050" anchor="ctr" anchorCtr="1">
                  <a:spAutoFit/>
                </a:bodyPr>
                <a:lstStyle/>
                <a:p>
                  <a:pPr>
                    <a:defRPr sz="1200" b="0" i="0" u="none" strike="noStrike" kern="1200" baseline="0">
                      <a:solidFill>
                        <a:srgbClr val="D12352"/>
                      </a:solidFill>
                      <a:latin typeface="+mn-lt"/>
                      <a:ea typeface="+mn-ea"/>
                      <a:cs typeface="+mn-cs"/>
                    </a:defRPr>
                  </a:pPr>
                  <a:endParaRPr lang="de-DE"/>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F3C7-4823-ABB3-A0DFA55FD1D1}"/>
                </c:ext>
              </c:extLst>
            </c:dLbl>
            <c:dLbl>
              <c:idx val="25"/>
              <c:layout>
                <c:manualLayout>
                  <c:x val="-3.3140751848069833E-2"/>
                  <c:y val="-7.6104717780718673E-2"/>
                </c:manualLayout>
              </c:layout>
              <c:spPr>
                <a:noFill/>
                <a:ln>
                  <a:noFill/>
                </a:ln>
                <a:effectLst/>
              </c:spPr>
              <c:txPr>
                <a:bodyPr rot="-2700000" spcFirstLastPara="1" vertOverflow="ellipsis" wrap="square" lIns="38100" tIns="19050" rIns="38100" bIns="19050" anchor="ctr" anchorCtr="1">
                  <a:spAutoFit/>
                </a:bodyPr>
                <a:lstStyle/>
                <a:p>
                  <a:pPr>
                    <a:defRPr sz="1200" b="0" i="0" u="none" strike="noStrike" kern="1200" baseline="0">
                      <a:solidFill>
                        <a:srgbClr val="D12352"/>
                      </a:solidFill>
                      <a:latin typeface="+mn-lt"/>
                      <a:ea typeface="+mn-ea"/>
                      <a:cs typeface="+mn-cs"/>
                    </a:defRPr>
                  </a:pPr>
                  <a:endParaRPr lang="de-DE"/>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F3C7-4823-ABB3-A0DFA55FD1D1}"/>
                </c:ext>
              </c:extLst>
            </c:dLbl>
            <c:dLbl>
              <c:idx val="26"/>
              <c:layout>
                <c:manualLayout>
                  <c:x val="-3.4864146936393829E-2"/>
                  <c:y val="-7.2963768031710244E-2"/>
                </c:manualLayout>
              </c:layout>
              <c:spPr>
                <a:noFill/>
                <a:ln>
                  <a:noFill/>
                </a:ln>
                <a:effectLst/>
              </c:spPr>
              <c:txPr>
                <a:bodyPr rot="-2700000" spcFirstLastPara="1" vertOverflow="ellipsis" wrap="square" lIns="38100" tIns="19050" rIns="38100" bIns="19050" anchor="ctr" anchorCtr="1">
                  <a:spAutoFit/>
                </a:bodyPr>
                <a:lstStyle/>
                <a:p>
                  <a:pPr>
                    <a:defRPr sz="1200" b="0" i="0" u="none" strike="noStrike" kern="1200" baseline="0">
                      <a:solidFill>
                        <a:srgbClr val="D12352"/>
                      </a:solidFill>
                      <a:latin typeface="+mn-lt"/>
                      <a:ea typeface="+mn-ea"/>
                      <a:cs typeface="+mn-cs"/>
                    </a:defRPr>
                  </a:pPr>
                  <a:endParaRPr lang="de-DE"/>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F3C7-4823-ABB3-A0DFA55FD1D1}"/>
                </c:ext>
              </c:extLst>
            </c:dLbl>
            <c:dLbl>
              <c:idx val="27"/>
              <c:layout>
                <c:manualLayout>
                  <c:x val="-3.4864146936393954E-2"/>
                  <c:y val="-7.2963768031710272E-2"/>
                </c:manualLayout>
              </c:layout>
              <c:spPr>
                <a:noFill/>
                <a:ln>
                  <a:noFill/>
                </a:ln>
                <a:effectLst/>
              </c:spPr>
              <c:txPr>
                <a:bodyPr rot="-2700000" spcFirstLastPara="1" vertOverflow="ellipsis" wrap="square" lIns="38100" tIns="19050" rIns="38100" bIns="19050" anchor="ctr" anchorCtr="1">
                  <a:spAutoFit/>
                </a:bodyPr>
                <a:lstStyle/>
                <a:p>
                  <a:pPr>
                    <a:defRPr sz="1200" b="0" i="0" u="none" strike="noStrike" kern="1200" baseline="0">
                      <a:solidFill>
                        <a:srgbClr val="D12352"/>
                      </a:solidFill>
                      <a:latin typeface="+mn-lt"/>
                      <a:ea typeface="+mn-ea"/>
                      <a:cs typeface="+mn-cs"/>
                    </a:defRPr>
                  </a:pPr>
                  <a:endParaRPr lang="de-DE"/>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F3C7-4823-ABB3-A0DFA55FD1D1}"/>
                </c:ext>
              </c:extLst>
            </c:dLbl>
            <c:dLbl>
              <c:idx val="28"/>
              <c:layout>
                <c:manualLayout>
                  <c:x val="-3.1417356759745836E-2"/>
                  <c:y val="-7.2963768031710272E-2"/>
                </c:manualLayout>
              </c:layout>
              <c:spPr>
                <a:noFill/>
                <a:ln>
                  <a:noFill/>
                </a:ln>
                <a:effectLst/>
              </c:spPr>
              <c:txPr>
                <a:bodyPr rot="-2700000" spcFirstLastPara="1" vertOverflow="ellipsis" wrap="square" lIns="38100" tIns="19050" rIns="38100" bIns="19050" anchor="ctr" anchorCtr="1">
                  <a:spAutoFit/>
                </a:bodyPr>
                <a:lstStyle/>
                <a:p>
                  <a:pPr>
                    <a:defRPr sz="1200" b="0" i="0" u="none" strike="noStrike" kern="1200" baseline="0">
                      <a:solidFill>
                        <a:srgbClr val="D12352"/>
                      </a:solidFill>
                      <a:latin typeface="+mn-lt"/>
                      <a:ea typeface="+mn-ea"/>
                      <a:cs typeface="+mn-cs"/>
                    </a:defRPr>
                  </a:pPr>
                  <a:endParaRPr lang="de-DE"/>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F3C7-4823-ABB3-A0DFA55FD1D1}"/>
                </c:ext>
              </c:extLst>
            </c:dLbl>
            <c:dLbl>
              <c:idx val="29"/>
              <c:layout>
                <c:manualLayout>
                  <c:x val="-3.252209372148171E-2"/>
                  <c:y val="-7.1836241267479631E-2"/>
                </c:manualLayout>
              </c:layout>
              <c:spPr>
                <a:noFill/>
                <a:ln>
                  <a:noFill/>
                </a:ln>
                <a:effectLst/>
              </c:spPr>
              <c:txPr>
                <a:bodyPr rot="-2700000" spcFirstLastPara="1" vertOverflow="ellipsis" wrap="square" lIns="38100" tIns="19050" rIns="38100" bIns="19050" anchor="ctr" anchorCtr="1">
                  <a:spAutoFit/>
                </a:bodyPr>
                <a:lstStyle/>
                <a:p>
                  <a:pPr>
                    <a:defRPr sz="1400" b="1" i="0" u="none" strike="noStrike" kern="1200" baseline="0">
                      <a:solidFill>
                        <a:srgbClr val="D12352"/>
                      </a:solidFill>
                      <a:latin typeface="+mn-lt"/>
                      <a:ea typeface="+mn-ea"/>
                      <a:cs typeface="+mn-cs"/>
                    </a:defRPr>
                  </a:pPr>
                  <a:endParaRPr lang="de-DE"/>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F3C7-4823-ABB3-A0DFA55FD1D1}"/>
                </c:ext>
              </c:extLst>
            </c:dLbl>
            <c:dLbl>
              <c:idx val="30"/>
              <c:layout>
                <c:manualLayout>
                  <c:x val="-3.1417356759745836E-2"/>
                  <c:y val="-6.0399969035676487E-2"/>
                </c:manualLayout>
              </c:layout>
              <c:spPr>
                <a:noFill/>
                <a:ln>
                  <a:noFill/>
                </a:ln>
                <a:effectLst/>
              </c:spPr>
              <c:txPr>
                <a:bodyPr rot="-2700000" spcFirstLastPara="1" vertOverflow="ellipsis" wrap="square" lIns="38100" tIns="19050" rIns="38100" bIns="19050" anchor="ctr" anchorCtr="1">
                  <a:spAutoFit/>
                </a:bodyPr>
                <a:lstStyle/>
                <a:p>
                  <a:pPr>
                    <a:defRPr sz="1200" b="0" i="0" u="none" strike="noStrike" kern="1200" baseline="0">
                      <a:solidFill>
                        <a:srgbClr val="D12352"/>
                      </a:solidFill>
                      <a:latin typeface="+mn-lt"/>
                      <a:ea typeface="+mn-ea"/>
                      <a:cs typeface="+mn-cs"/>
                    </a:defRPr>
                  </a:pPr>
                  <a:endParaRPr lang="de-DE"/>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F3C7-4823-ABB3-A0DFA55FD1D1}"/>
                </c:ext>
              </c:extLst>
            </c:dLbl>
            <c:dLbl>
              <c:idx val="31"/>
              <c:layout>
                <c:manualLayout>
                  <c:x val="-2.9547812339915932E-2"/>
                  <c:y val="-7.6104717780718673E-2"/>
                </c:manualLayout>
              </c:layout>
              <c:spPr>
                <a:noFill/>
                <a:ln>
                  <a:noFill/>
                </a:ln>
                <a:effectLst/>
              </c:spPr>
              <c:txPr>
                <a:bodyPr rot="-2700000" spcFirstLastPara="1" vertOverflow="ellipsis" wrap="square" lIns="38100" tIns="19050" rIns="38100" bIns="19050" anchor="ctr" anchorCtr="1">
                  <a:spAutoFit/>
                </a:bodyPr>
                <a:lstStyle/>
                <a:p>
                  <a:pPr>
                    <a:defRPr sz="1200" b="0" i="0" u="none" strike="noStrike" kern="1200" baseline="0">
                      <a:solidFill>
                        <a:srgbClr val="D12352"/>
                      </a:solidFill>
                      <a:latin typeface="+mn-lt"/>
                      <a:ea typeface="+mn-ea"/>
                      <a:cs typeface="+mn-cs"/>
                    </a:defRPr>
                  </a:pPr>
                  <a:endParaRPr lang="de-DE"/>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F3C7-4823-ABB3-A0DFA55FD1D1}"/>
                </c:ext>
              </c:extLst>
            </c:dLbl>
            <c:dLbl>
              <c:idx val="32"/>
              <c:layout>
                <c:manualLayout>
                  <c:x val="-3.9380256270219274E-4"/>
                  <c:y val="-7.2963768031710244E-2"/>
                </c:manualLayout>
              </c:layout>
              <c:spPr>
                <a:noFill/>
                <a:ln>
                  <a:noFill/>
                </a:ln>
                <a:effectLst/>
              </c:spPr>
              <c:txPr>
                <a:bodyPr rot="-2700000" spcFirstLastPara="1" vertOverflow="ellipsis" wrap="square" lIns="38100" tIns="19050" rIns="38100" bIns="19050" anchor="ctr" anchorCtr="1">
                  <a:spAutoFit/>
                </a:bodyPr>
                <a:lstStyle/>
                <a:p>
                  <a:pPr>
                    <a:defRPr sz="1200" b="0" i="0" u="none" strike="noStrike" kern="1200" baseline="0">
                      <a:solidFill>
                        <a:srgbClr val="D12352"/>
                      </a:solidFill>
                      <a:latin typeface="+mn-lt"/>
                      <a:ea typeface="+mn-ea"/>
                      <a:cs typeface="+mn-cs"/>
                    </a:defRPr>
                  </a:pPr>
                  <a:endParaRPr lang="de-DE"/>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F3C7-4823-ABB3-A0DFA55FD1D1}"/>
                </c:ext>
              </c:extLst>
            </c:dLbl>
            <c:spPr>
              <a:noFill/>
              <a:ln>
                <a:noFill/>
              </a:ln>
              <a:effectLst/>
            </c:spPr>
            <c:txPr>
              <a:bodyPr rot="-2700000" spcFirstLastPara="1" vertOverflow="ellipsis" wrap="square" lIns="38100" tIns="19050" rIns="38100" bIns="19050" anchor="ctr" anchorCtr="1">
                <a:spAutoFit/>
              </a:bodyPr>
              <a:lstStyle/>
              <a:p>
                <a:pPr>
                  <a:defRPr sz="1200" b="0" i="0" u="none" strike="noStrike" kern="1200" baseline="0">
                    <a:solidFill>
                      <a:schemeClr val="accent4"/>
                    </a:solidFill>
                    <a:latin typeface="+mn-lt"/>
                    <a:ea typeface="+mn-ea"/>
                    <a:cs typeface="+mn-cs"/>
                  </a:defRPr>
                </a:pPr>
                <a:endParaRPr lang="de-DE"/>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Tabelle1!$A$2:$A$34</c:f>
              <c:strCache>
                <c:ptCount val="33"/>
                <c:pt idx="0">
                  <c:v>Slowakei</c:v>
                </c:pt>
                <c:pt idx="1">
                  <c:v>Malta</c:v>
                </c:pt>
                <c:pt idx="2">
                  <c:v>Polen</c:v>
                </c:pt>
                <c:pt idx="3">
                  <c:v>Griechenland</c:v>
                </c:pt>
                <c:pt idx="4">
                  <c:v>Zypern</c:v>
                </c:pt>
                <c:pt idx="5">
                  <c:v>Rumänien</c:v>
                </c:pt>
                <c:pt idx="6">
                  <c:v>Kroatien</c:v>
                </c:pt>
                <c:pt idx="7">
                  <c:v>Bulgarien</c:v>
                </c:pt>
                <c:pt idx="8">
                  <c:v>Ungarn</c:v>
                </c:pt>
                <c:pt idx="9">
                  <c:v>Estland</c:v>
                </c:pt>
                <c:pt idx="10">
                  <c:v>Portugal</c:v>
                </c:pt>
                <c:pt idx="11">
                  <c:v>Spanien</c:v>
                </c:pt>
                <c:pt idx="12">
                  <c:v>Italien</c:v>
                </c:pt>
                <c:pt idx="13">
                  <c:v>Irland</c:v>
                </c:pt>
                <c:pt idx="14">
                  <c:v>Litauen</c:v>
                </c:pt>
                <c:pt idx="15">
                  <c:v>Luxemburg</c:v>
                </c:pt>
                <c:pt idx="16">
                  <c:v>Europa ohne DE</c:v>
                </c:pt>
                <c:pt idx="17">
                  <c:v>Europa</c:v>
                </c:pt>
                <c:pt idx="18">
                  <c:v>Belgien</c:v>
                </c:pt>
                <c:pt idx="19">
                  <c:v>Dänemark</c:v>
                </c:pt>
                <c:pt idx="20">
                  <c:v>Vereinigtes Königreich</c:v>
                </c:pt>
                <c:pt idx="21">
                  <c:v>Tschechien</c:v>
                </c:pt>
                <c:pt idx="22">
                  <c:v>Schweiz</c:v>
                </c:pt>
                <c:pt idx="23">
                  <c:v>Frankreich</c:v>
                </c:pt>
                <c:pt idx="24">
                  <c:v>Island</c:v>
                </c:pt>
                <c:pt idx="25">
                  <c:v>Niederlande</c:v>
                </c:pt>
                <c:pt idx="26">
                  <c:v>Österreich</c:v>
                </c:pt>
                <c:pt idx="27">
                  <c:v>Norwegen</c:v>
                </c:pt>
                <c:pt idx="28">
                  <c:v>Lettland</c:v>
                </c:pt>
                <c:pt idx="29">
                  <c:v>Deutschland</c:v>
                </c:pt>
                <c:pt idx="30">
                  <c:v>Finnland</c:v>
                </c:pt>
                <c:pt idx="31">
                  <c:v>Slowenien</c:v>
                </c:pt>
                <c:pt idx="32">
                  <c:v>Schweden</c:v>
                </c:pt>
              </c:strCache>
            </c:strRef>
          </c:cat>
          <c:val>
            <c:numRef>
              <c:f>Tabelle1!$B$2:$B$34</c:f>
              <c:numCache>
                <c:formatCode>0%</c:formatCode>
                <c:ptCount val="33"/>
                <c:pt idx="0">
                  <c:v>2.0091410148263584</c:v>
                </c:pt>
                <c:pt idx="1">
                  <c:v>1.5736382277786829</c:v>
                </c:pt>
                <c:pt idx="2">
                  <c:v>1.4461641518559289</c:v>
                </c:pt>
                <c:pt idx="3">
                  <c:v>1.4192093424588206</c:v>
                </c:pt>
                <c:pt idx="4">
                  <c:v>1.3988918204375291</c:v>
                </c:pt>
                <c:pt idx="5">
                  <c:v>1.3676798216951063</c:v>
                </c:pt>
                <c:pt idx="6">
                  <c:v>1.3363971417416773</c:v>
                </c:pt>
                <c:pt idx="7">
                  <c:v>1.2741276962314465</c:v>
                </c:pt>
                <c:pt idx="8">
                  <c:v>1.2675021440133258</c:v>
                </c:pt>
                <c:pt idx="9">
                  <c:v>1.2441619883431241</c:v>
                </c:pt>
                <c:pt idx="10">
                  <c:v>1.2399812500343932</c:v>
                </c:pt>
                <c:pt idx="11">
                  <c:v>1.2315816433310036</c:v>
                </c:pt>
                <c:pt idx="12">
                  <c:v>1.2232670259260223</c:v>
                </c:pt>
                <c:pt idx="13">
                  <c:v>1.1792810639501743</c:v>
                </c:pt>
                <c:pt idx="14">
                  <c:v>1.1702194541572035</c:v>
                </c:pt>
                <c:pt idx="15">
                  <c:v>1.1400210742134753</c:v>
                </c:pt>
                <c:pt idx="16">
                  <c:v>1.1148717772853918</c:v>
                </c:pt>
                <c:pt idx="17">
                  <c:v>1.0784918648335242</c:v>
                </c:pt>
                <c:pt idx="18">
                  <c:v>1.0534409656062216</c:v>
                </c:pt>
                <c:pt idx="19">
                  <c:v>1.051402583491132</c:v>
                </c:pt>
                <c:pt idx="20">
                  <c:v>1.0327377513761089</c:v>
                </c:pt>
                <c:pt idx="21">
                  <c:v>1.0306853914407355</c:v>
                </c:pt>
                <c:pt idx="22">
                  <c:v>1.0178026032767227</c:v>
                </c:pt>
                <c:pt idx="23">
                  <c:v>1.0157790007944441</c:v>
                </c:pt>
                <c:pt idx="24">
                  <c:v>1.0105794733782631</c:v>
                </c:pt>
                <c:pt idx="25">
                  <c:v>1.0097572885948736</c:v>
                </c:pt>
                <c:pt idx="26">
                  <c:v>0.94290910733707078</c:v>
                </c:pt>
                <c:pt idx="27">
                  <c:v>0.93145137715412962</c:v>
                </c:pt>
                <c:pt idx="28">
                  <c:v>0.91360492776701219</c:v>
                </c:pt>
                <c:pt idx="29">
                  <c:v>0.85420674288110066</c:v>
                </c:pt>
                <c:pt idx="30">
                  <c:v>0.85362833930259463</c:v>
                </c:pt>
                <c:pt idx="31">
                  <c:v>0.80147252682869674</c:v>
                </c:pt>
                <c:pt idx="32">
                  <c:v>0.76517307704718329</c:v>
                </c:pt>
              </c:numCache>
            </c:numRef>
          </c:val>
          <c:smooth val="1"/>
          <c:extLst>
            <c:ext xmlns:c16="http://schemas.microsoft.com/office/drawing/2014/chart" uri="{C3380CC4-5D6E-409C-BE32-E72D297353CC}">
              <c16:uniqueId val="{00000000-8CEC-4F1F-A4BA-EA9FF1498032}"/>
            </c:ext>
          </c:extLst>
        </c:ser>
        <c:dLbls>
          <c:showLegendKey val="0"/>
          <c:showVal val="0"/>
          <c:showCatName val="0"/>
          <c:showSerName val="0"/>
          <c:showPercent val="0"/>
          <c:showBubbleSize val="0"/>
        </c:dLbls>
        <c:marker val="1"/>
        <c:smooth val="0"/>
        <c:axId val="224886688"/>
        <c:axId val="224890048"/>
      </c:lineChart>
      <c:catAx>
        <c:axId val="2248866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1200" b="0" i="0" u="none" strike="noStrike" kern="1200" baseline="0">
                <a:solidFill>
                  <a:schemeClr val="tx1"/>
                </a:solidFill>
                <a:latin typeface="+mn-lt"/>
                <a:ea typeface="+mn-ea"/>
                <a:cs typeface="+mn-cs"/>
              </a:defRPr>
            </a:pPr>
            <a:endParaRPr lang="de-DE"/>
          </a:p>
        </c:txPr>
        <c:crossAx val="224890048"/>
        <c:crosses val="autoZero"/>
        <c:auto val="1"/>
        <c:lblAlgn val="ctr"/>
        <c:lblOffset val="100"/>
        <c:noMultiLvlLbl val="0"/>
      </c:catAx>
      <c:valAx>
        <c:axId val="224890048"/>
        <c:scaling>
          <c:orientation val="minMax"/>
          <c:max val="2.2999999999999998"/>
          <c:min val="0"/>
        </c:scaling>
        <c:delete val="1"/>
        <c:axPos val="l"/>
        <c:numFmt formatCode="0%" sourceLinked="1"/>
        <c:majorTickMark val="out"/>
        <c:minorTickMark val="none"/>
        <c:tickLblPos val="nextTo"/>
        <c:crossAx val="22488668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200">
          <a:solidFill>
            <a:schemeClr val="tx1"/>
          </a:solidFill>
        </a:defRPr>
      </a:pPr>
      <a:endParaRPr lang="de-DE"/>
    </a:p>
  </c:txPr>
  <c:externalData r:id="rId3">
    <c:autoUpdate val="0"/>
  </c:externalData>
  <c:userShapes r:id="rId4"/>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8957345971563982E-2"/>
          <c:y val="3.7691396988101242E-2"/>
          <c:w val="0.96208530805687209"/>
          <c:h val="0.66811636748914205"/>
        </c:manualLayout>
      </c:layout>
      <c:barChart>
        <c:barDir val="col"/>
        <c:grouping val="clustered"/>
        <c:varyColors val="0"/>
        <c:ser>
          <c:idx val="0"/>
          <c:order val="0"/>
          <c:tx>
            <c:strRef>
              <c:f>Tabelle1!$B$1</c:f>
              <c:strCache>
                <c:ptCount val="1"/>
                <c:pt idx="0">
                  <c:v>Datenreihe 1</c:v>
                </c:pt>
              </c:strCache>
            </c:strRef>
          </c:tx>
          <c:spPr>
            <a:solidFill>
              <a:schemeClr val="accent4"/>
            </a:solidFill>
            <a:ln w="38100">
              <a:solidFill>
                <a:srgbClr val="D12352"/>
              </a:solidFill>
            </a:ln>
            <a:effectLst/>
          </c:spPr>
          <c:invertIfNegative val="0"/>
          <c:dPt>
            <c:idx val="0"/>
            <c:invertIfNegative val="0"/>
            <c:bubble3D val="0"/>
            <c:spPr>
              <a:solidFill>
                <a:schemeClr val="accent4"/>
              </a:solidFill>
              <a:ln w="38100">
                <a:solidFill>
                  <a:schemeClr val="accent4"/>
                </a:solidFill>
              </a:ln>
              <a:effectLst/>
            </c:spPr>
            <c:extLst>
              <c:ext xmlns:c16="http://schemas.microsoft.com/office/drawing/2014/chart" uri="{C3380CC4-5D6E-409C-BE32-E72D297353CC}">
                <c16:uniqueId val="{0000001E-F3C7-4823-ABB3-A0DFA55FD1D1}"/>
              </c:ext>
            </c:extLst>
          </c:dPt>
          <c:dPt>
            <c:idx val="1"/>
            <c:invertIfNegative val="0"/>
            <c:bubble3D val="0"/>
            <c:spPr>
              <a:solidFill>
                <a:schemeClr val="accent4"/>
              </a:solidFill>
              <a:ln w="38100" cap="rnd">
                <a:solidFill>
                  <a:schemeClr val="accent4"/>
                </a:solidFill>
                <a:round/>
              </a:ln>
              <a:effectLst/>
            </c:spPr>
            <c:extLst>
              <c:ext xmlns:c16="http://schemas.microsoft.com/office/drawing/2014/chart" uri="{C3380CC4-5D6E-409C-BE32-E72D297353CC}">
                <c16:uniqueId val="{0000001D-F3C7-4823-ABB3-A0DFA55FD1D1}"/>
              </c:ext>
            </c:extLst>
          </c:dPt>
          <c:dPt>
            <c:idx val="2"/>
            <c:invertIfNegative val="0"/>
            <c:bubble3D val="0"/>
            <c:spPr>
              <a:solidFill>
                <a:schemeClr val="accent4"/>
              </a:solidFill>
              <a:ln w="38100" cap="rnd">
                <a:solidFill>
                  <a:schemeClr val="accent4"/>
                </a:solidFill>
                <a:round/>
              </a:ln>
              <a:effectLst/>
            </c:spPr>
            <c:extLst>
              <c:ext xmlns:c16="http://schemas.microsoft.com/office/drawing/2014/chart" uri="{C3380CC4-5D6E-409C-BE32-E72D297353CC}">
                <c16:uniqueId val="{0000001C-F3C7-4823-ABB3-A0DFA55FD1D1}"/>
              </c:ext>
            </c:extLst>
          </c:dPt>
          <c:dPt>
            <c:idx val="3"/>
            <c:invertIfNegative val="0"/>
            <c:bubble3D val="0"/>
            <c:spPr>
              <a:solidFill>
                <a:schemeClr val="accent4"/>
              </a:solidFill>
              <a:ln w="38100" cap="rnd">
                <a:solidFill>
                  <a:schemeClr val="accent4"/>
                </a:solidFill>
                <a:round/>
              </a:ln>
              <a:effectLst/>
            </c:spPr>
            <c:extLst>
              <c:ext xmlns:c16="http://schemas.microsoft.com/office/drawing/2014/chart" uri="{C3380CC4-5D6E-409C-BE32-E72D297353CC}">
                <c16:uniqueId val="{00000003-8CEC-4F1F-A4BA-EA9FF1498032}"/>
              </c:ext>
            </c:extLst>
          </c:dPt>
          <c:dPt>
            <c:idx val="4"/>
            <c:invertIfNegative val="0"/>
            <c:bubble3D val="0"/>
            <c:spPr>
              <a:solidFill>
                <a:schemeClr val="accent4"/>
              </a:solidFill>
              <a:ln w="38100" cap="rnd">
                <a:solidFill>
                  <a:schemeClr val="accent4"/>
                </a:solidFill>
                <a:round/>
              </a:ln>
              <a:effectLst/>
            </c:spPr>
            <c:extLst>
              <c:ext xmlns:c16="http://schemas.microsoft.com/office/drawing/2014/chart" uri="{C3380CC4-5D6E-409C-BE32-E72D297353CC}">
                <c16:uniqueId val="{0000001B-F3C7-4823-ABB3-A0DFA55FD1D1}"/>
              </c:ext>
            </c:extLst>
          </c:dPt>
          <c:dPt>
            <c:idx val="5"/>
            <c:invertIfNegative val="0"/>
            <c:bubble3D val="0"/>
            <c:spPr>
              <a:solidFill>
                <a:schemeClr val="accent4"/>
              </a:solidFill>
              <a:ln w="38100" cap="rnd">
                <a:solidFill>
                  <a:schemeClr val="accent4"/>
                </a:solidFill>
                <a:round/>
              </a:ln>
              <a:effectLst/>
            </c:spPr>
            <c:extLst>
              <c:ext xmlns:c16="http://schemas.microsoft.com/office/drawing/2014/chart" uri="{C3380CC4-5D6E-409C-BE32-E72D297353CC}">
                <c16:uniqueId val="{0000001A-F3C7-4823-ABB3-A0DFA55FD1D1}"/>
              </c:ext>
            </c:extLst>
          </c:dPt>
          <c:dPt>
            <c:idx val="6"/>
            <c:invertIfNegative val="0"/>
            <c:bubble3D val="0"/>
            <c:spPr>
              <a:solidFill>
                <a:schemeClr val="accent4"/>
              </a:solidFill>
              <a:ln w="38100" cap="rnd">
                <a:solidFill>
                  <a:schemeClr val="accent4"/>
                </a:solidFill>
                <a:round/>
              </a:ln>
              <a:effectLst/>
            </c:spPr>
            <c:extLst>
              <c:ext xmlns:c16="http://schemas.microsoft.com/office/drawing/2014/chart" uri="{C3380CC4-5D6E-409C-BE32-E72D297353CC}">
                <c16:uniqueId val="{00000019-F3C7-4823-ABB3-A0DFA55FD1D1}"/>
              </c:ext>
            </c:extLst>
          </c:dPt>
          <c:dPt>
            <c:idx val="7"/>
            <c:invertIfNegative val="0"/>
            <c:bubble3D val="0"/>
            <c:spPr>
              <a:solidFill>
                <a:schemeClr val="accent4"/>
              </a:solidFill>
              <a:ln w="38100" cap="rnd">
                <a:solidFill>
                  <a:schemeClr val="accent4"/>
                </a:solidFill>
                <a:round/>
              </a:ln>
              <a:effectLst/>
            </c:spPr>
            <c:extLst>
              <c:ext xmlns:c16="http://schemas.microsoft.com/office/drawing/2014/chart" uri="{C3380CC4-5D6E-409C-BE32-E72D297353CC}">
                <c16:uniqueId val="{00000018-F3C7-4823-ABB3-A0DFA55FD1D1}"/>
              </c:ext>
            </c:extLst>
          </c:dPt>
          <c:dPt>
            <c:idx val="8"/>
            <c:invertIfNegative val="0"/>
            <c:bubble3D val="0"/>
            <c:spPr>
              <a:solidFill>
                <a:schemeClr val="accent4"/>
              </a:solidFill>
              <a:ln w="38100" cap="rnd">
                <a:solidFill>
                  <a:schemeClr val="accent4"/>
                </a:solidFill>
                <a:round/>
              </a:ln>
              <a:effectLst/>
            </c:spPr>
            <c:extLst>
              <c:ext xmlns:c16="http://schemas.microsoft.com/office/drawing/2014/chart" uri="{C3380CC4-5D6E-409C-BE32-E72D297353CC}">
                <c16:uniqueId val="{00000004-8CEC-4F1F-A4BA-EA9FF1498032}"/>
              </c:ext>
            </c:extLst>
          </c:dPt>
          <c:dPt>
            <c:idx val="9"/>
            <c:invertIfNegative val="0"/>
            <c:bubble3D val="0"/>
            <c:spPr>
              <a:solidFill>
                <a:schemeClr val="accent4"/>
              </a:solidFill>
              <a:ln w="38100" cap="rnd">
                <a:solidFill>
                  <a:schemeClr val="accent4"/>
                </a:solidFill>
                <a:round/>
              </a:ln>
              <a:effectLst/>
            </c:spPr>
            <c:extLst>
              <c:ext xmlns:c16="http://schemas.microsoft.com/office/drawing/2014/chart" uri="{C3380CC4-5D6E-409C-BE32-E72D297353CC}">
                <c16:uniqueId val="{00000016-F3C7-4823-ABB3-A0DFA55FD1D1}"/>
              </c:ext>
            </c:extLst>
          </c:dPt>
          <c:dPt>
            <c:idx val="10"/>
            <c:invertIfNegative val="0"/>
            <c:bubble3D val="0"/>
            <c:spPr>
              <a:solidFill>
                <a:schemeClr val="accent4"/>
              </a:solidFill>
              <a:ln w="38100" cap="rnd">
                <a:solidFill>
                  <a:schemeClr val="accent4"/>
                </a:solidFill>
                <a:round/>
              </a:ln>
              <a:effectLst/>
            </c:spPr>
            <c:extLst>
              <c:ext xmlns:c16="http://schemas.microsoft.com/office/drawing/2014/chart" uri="{C3380CC4-5D6E-409C-BE32-E72D297353CC}">
                <c16:uniqueId val="{00000017-F3C7-4823-ABB3-A0DFA55FD1D1}"/>
              </c:ext>
            </c:extLst>
          </c:dPt>
          <c:dPt>
            <c:idx val="11"/>
            <c:invertIfNegative val="0"/>
            <c:bubble3D val="0"/>
            <c:spPr>
              <a:solidFill>
                <a:schemeClr val="accent4"/>
              </a:solidFill>
              <a:ln w="38100" cap="rnd">
                <a:solidFill>
                  <a:schemeClr val="accent4"/>
                </a:solidFill>
                <a:round/>
              </a:ln>
              <a:effectLst/>
            </c:spPr>
            <c:extLst>
              <c:ext xmlns:c16="http://schemas.microsoft.com/office/drawing/2014/chart" uri="{C3380CC4-5D6E-409C-BE32-E72D297353CC}">
                <c16:uniqueId val="{00000015-F3C7-4823-ABB3-A0DFA55FD1D1}"/>
              </c:ext>
            </c:extLst>
          </c:dPt>
          <c:dPt>
            <c:idx val="12"/>
            <c:invertIfNegative val="0"/>
            <c:bubble3D val="0"/>
            <c:spPr>
              <a:solidFill>
                <a:schemeClr val="accent4"/>
              </a:solidFill>
              <a:ln w="38100" cap="rnd">
                <a:solidFill>
                  <a:schemeClr val="accent4"/>
                </a:solidFill>
                <a:round/>
              </a:ln>
              <a:effectLst/>
            </c:spPr>
            <c:extLst>
              <c:ext xmlns:c16="http://schemas.microsoft.com/office/drawing/2014/chart" uri="{C3380CC4-5D6E-409C-BE32-E72D297353CC}">
                <c16:uniqueId val="{00000014-F3C7-4823-ABB3-A0DFA55FD1D1}"/>
              </c:ext>
            </c:extLst>
          </c:dPt>
          <c:dPt>
            <c:idx val="13"/>
            <c:invertIfNegative val="0"/>
            <c:bubble3D val="0"/>
            <c:spPr>
              <a:solidFill>
                <a:schemeClr val="accent4"/>
              </a:solidFill>
              <a:ln w="38100" cap="rnd">
                <a:solidFill>
                  <a:schemeClr val="accent4"/>
                </a:solidFill>
                <a:round/>
              </a:ln>
              <a:effectLst/>
            </c:spPr>
            <c:extLst>
              <c:ext xmlns:c16="http://schemas.microsoft.com/office/drawing/2014/chart" uri="{C3380CC4-5D6E-409C-BE32-E72D297353CC}">
                <c16:uniqueId val="{00000013-F3C7-4823-ABB3-A0DFA55FD1D1}"/>
              </c:ext>
            </c:extLst>
          </c:dPt>
          <c:dPt>
            <c:idx val="14"/>
            <c:invertIfNegative val="0"/>
            <c:bubble3D val="0"/>
            <c:spPr>
              <a:solidFill>
                <a:schemeClr val="accent4"/>
              </a:solidFill>
              <a:ln w="38100" cap="rnd">
                <a:solidFill>
                  <a:schemeClr val="accent4"/>
                </a:solidFill>
                <a:round/>
              </a:ln>
              <a:effectLst/>
            </c:spPr>
            <c:extLst>
              <c:ext xmlns:c16="http://schemas.microsoft.com/office/drawing/2014/chart" uri="{C3380CC4-5D6E-409C-BE32-E72D297353CC}">
                <c16:uniqueId val="{00000012-F3C7-4823-ABB3-A0DFA55FD1D1}"/>
              </c:ext>
            </c:extLst>
          </c:dPt>
          <c:dPt>
            <c:idx val="15"/>
            <c:invertIfNegative val="0"/>
            <c:bubble3D val="0"/>
            <c:spPr>
              <a:solidFill>
                <a:schemeClr val="accent4"/>
              </a:solidFill>
              <a:ln w="38100" cap="rnd">
                <a:solidFill>
                  <a:schemeClr val="accent4"/>
                </a:solidFill>
                <a:round/>
              </a:ln>
              <a:effectLst/>
            </c:spPr>
            <c:extLst>
              <c:ext xmlns:c16="http://schemas.microsoft.com/office/drawing/2014/chart" uri="{C3380CC4-5D6E-409C-BE32-E72D297353CC}">
                <c16:uniqueId val="{00000000-F3C7-4823-ABB3-A0DFA55FD1D1}"/>
              </c:ext>
            </c:extLst>
          </c:dPt>
          <c:dPt>
            <c:idx val="16"/>
            <c:invertIfNegative val="0"/>
            <c:bubble3D val="0"/>
            <c:spPr>
              <a:solidFill>
                <a:schemeClr val="accent4"/>
              </a:solidFill>
              <a:ln w="38100" cap="rnd">
                <a:solidFill>
                  <a:schemeClr val="accent4"/>
                </a:solidFill>
                <a:round/>
              </a:ln>
              <a:effectLst/>
            </c:spPr>
            <c:extLst>
              <c:ext xmlns:c16="http://schemas.microsoft.com/office/drawing/2014/chart" uri="{C3380CC4-5D6E-409C-BE32-E72D297353CC}">
                <c16:uniqueId val="{00000002-F3C7-4823-ABB3-A0DFA55FD1D1}"/>
              </c:ext>
            </c:extLst>
          </c:dPt>
          <c:dPt>
            <c:idx val="17"/>
            <c:invertIfNegative val="0"/>
            <c:bubble3D val="0"/>
            <c:spPr>
              <a:solidFill>
                <a:schemeClr val="accent4"/>
              </a:solidFill>
              <a:ln w="38100" cap="rnd">
                <a:solidFill>
                  <a:schemeClr val="accent4"/>
                </a:solidFill>
                <a:round/>
              </a:ln>
              <a:effectLst/>
            </c:spPr>
            <c:extLst>
              <c:ext xmlns:c16="http://schemas.microsoft.com/office/drawing/2014/chart" uri="{C3380CC4-5D6E-409C-BE32-E72D297353CC}">
                <c16:uniqueId val="{00000003-F3C7-4823-ABB3-A0DFA55FD1D1}"/>
              </c:ext>
            </c:extLst>
          </c:dPt>
          <c:dPt>
            <c:idx val="18"/>
            <c:invertIfNegative val="0"/>
            <c:bubble3D val="0"/>
            <c:spPr>
              <a:solidFill>
                <a:schemeClr val="accent4"/>
              </a:solidFill>
              <a:ln w="38100" cap="rnd">
                <a:solidFill>
                  <a:schemeClr val="accent4"/>
                </a:solidFill>
                <a:round/>
              </a:ln>
              <a:effectLst/>
            </c:spPr>
            <c:extLst>
              <c:ext xmlns:c16="http://schemas.microsoft.com/office/drawing/2014/chart" uri="{C3380CC4-5D6E-409C-BE32-E72D297353CC}">
                <c16:uniqueId val="{00000004-F3C7-4823-ABB3-A0DFA55FD1D1}"/>
              </c:ext>
            </c:extLst>
          </c:dPt>
          <c:dPt>
            <c:idx val="19"/>
            <c:invertIfNegative val="0"/>
            <c:bubble3D val="0"/>
            <c:spPr>
              <a:solidFill>
                <a:srgbClr val="D12352"/>
              </a:solidFill>
              <a:ln w="38100">
                <a:solidFill>
                  <a:srgbClr val="D12352"/>
                </a:solidFill>
              </a:ln>
              <a:effectLst/>
            </c:spPr>
            <c:extLst>
              <c:ext xmlns:c16="http://schemas.microsoft.com/office/drawing/2014/chart" uri="{C3380CC4-5D6E-409C-BE32-E72D297353CC}">
                <c16:uniqueId val="{00000005-F3C7-4823-ABB3-A0DFA55FD1D1}"/>
              </c:ext>
            </c:extLst>
          </c:dPt>
          <c:dPt>
            <c:idx val="20"/>
            <c:invertIfNegative val="0"/>
            <c:bubble3D val="0"/>
            <c:spPr>
              <a:solidFill>
                <a:srgbClr val="D12352"/>
              </a:solidFill>
              <a:ln w="38100">
                <a:solidFill>
                  <a:srgbClr val="D12352"/>
                </a:solidFill>
              </a:ln>
              <a:effectLst/>
            </c:spPr>
            <c:extLst>
              <c:ext xmlns:c16="http://schemas.microsoft.com/office/drawing/2014/chart" uri="{C3380CC4-5D6E-409C-BE32-E72D297353CC}">
                <c16:uniqueId val="{00000006-F3C7-4823-ABB3-A0DFA55FD1D1}"/>
              </c:ext>
            </c:extLst>
          </c:dPt>
          <c:dPt>
            <c:idx val="21"/>
            <c:invertIfNegative val="0"/>
            <c:bubble3D val="0"/>
            <c:spPr>
              <a:solidFill>
                <a:srgbClr val="D12352"/>
              </a:solidFill>
              <a:ln w="38100">
                <a:solidFill>
                  <a:srgbClr val="D12352"/>
                </a:solidFill>
              </a:ln>
              <a:effectLst/>
            </c:spPr>
            <c:extLst>
              <c:ext xmlns:c16="http://schemas.microsoft.com/office/drawing/2014/chart" uri="{C3380CC4-5D6E-409C-BE32-E72D297353CC}">
                <c16:uniqueId val="{00000007-F3C7-4823-ABB3-A0DFA55FD1D1}"/>
              </c:ext>
            </c:extLst>
          </c:dPt>
          <c:dPt>
            <c:idx val="22"/>
            <c:invertIfNegative val="0"/>
            <c:bubble3D val="0"/>
            <c:spPr>
              <a:solidFill>
                <a:srgbClr val="D12352"/>
              </a:solidFill>
              <a:ln w="38100">
                <a:solidFill>
                  <a:srgbClr val="D12352"/>
                </a:solidFill>
              </a:ln>
              <a:effectLst/>
            </c:spPr>
            <c:extLst>
              <c:ext xmlns:c16="http://schemas.microsoft.com/office/drawing/2014/chart" uri="{C3380CC4-5D6E-409C-BE32-E72D297353CC}">
                <c16:uniqueId val="{00000008-F3C7-4823-ABB3-A0DFA55FD1D1}"/>
              </c:ext>
            </c:extLst>
          </c:dPt>
          <c:dPt>
            <c:idx val="23"/>
            <c:invertIfNegative val="0"/>
            <c:bubble3D val="0"/>
            <c:spPr>
              <a:solidFill>
                <a:srgbClr val="D12352"/>
              </a:solidFill>
              <a:ln w="38100">
                <a:solidFill>
                  <a:srgbClr val="D12352"/>
                </a:solidFill>
              </a:ln>
              <a:effectLst/>
            </c:spPr>
            <c:extLst>
              <c:ext xmlns:c16="http://schemas.microsoft.com/office/drawing/2014/chart" uri="{C3380CC4-5D6E-409C-BE32-E72D297353CC}">
                <c16:uniqueId val="{00000009-F3C7-4823-ABB3-A0DFA55FD1D1}"/>
              </c:ext>
            </c:extLst>
          </c:dPt>
          <c:dPt>
            <c:idx val="24"/>
            <c:invertIfNegative val="0"/>
            <c:bubble3D val="0"/>
            <c:spPr>
              <a:solidFill>
                <a:srgbClr val="D12352"/>
              </a:solidFill>
              <a:ln w="38100">
                <a:solidFill>
                  <a:srgbClr val="D12352"/>
                </a:solidFill>
              </a:ln>
              <a:effectLst/>
            </c:spPr>
            <c:extLst>
              <c:ext xmlns:c16="http://schemas.microsoft.com/office/drawing/2014/chart" uri="{C3380CC4-5D6E-409C-BE32-E72D297353CC}">
                <c16:uniqueId val="{0000000B-F3C7-4823-ABB3-A0DFA55FD1D1}"/>
              </c:ext>
            </c:extLst>
          </c:dPt>
          <c:dPt>
            <c:idx val="25"/>
            <c:invertIfNegative val="0"/>
            <c:bubble3D val="0"/>
            <c:spPr>
              <a:solidFill>
                <a:srgbClr val="D12352"/>
              </a:solidFill>
              <a:ln w="38100">
                <a:solidFill>
                  <a:srgbClr val="D12352"/>
                </a:solidFill>
              </a:ln>
              <a:effectLst/>
            </c:spPr>
            <c:extLst>
              <c:ext xmlns:c16="http://schemas.microsoft.com/office/drawing/2014/chart" uri="{C3380CC4-5D6E-409C-BE32-E72D297353CC}">
                <c16:uniqueId val="{0000000A-F3C7-4823-ABB3-A0DFA55FD1D1}"/>
              </c:ext>
            </c:extLst>
          </c:dPt>
          <c:dPt>
            <c:idx val="26"/>
            <c:invertIfNegative val="0"/>
            <c:bubble3D val="0"/>
            <c:spPr>
              <a:solidFill>
                <a:srgbClr val="D12352"/>
              </a:solidFill>
              <a:ln w="38100">
                <a:solidFill>
                  <a:srgbClr val="D12352"/>
                </a:solidFill>
              </a:ln>
              <a:effectLst/>
            </c:spPr>
            <c:extLst>
              <c:ext xmlns:c16="http://schemas.microsoft.com/office/drawing/2014/chart" uri="{C3380CC4-5D6E-409C-BE32-E72D297353CC}">
                <c16:uniqueId val="{0000000C-F3C7-4823-ABB3-A0DFA55FD1D1}"/>
              </c:ext>
            </c:extLst>
          </c:dPt>
          <c:dPt>
            <c:idx val="27"/>
            <c:invertIfNegative val="0"/>
            <c:bubble3D val="0"/>
            <c:spPr>
              <a:solidFill>
                <a:srgbClr val="D12352"/>
              </a:solidFill>
              <a:ln w="38100">
                <a:solidFill>
                  <a:srgbClr val="D12352"/>
                </a:solidFill>
              </a:ln>
              <a:effectLst/>
            </c:spPr>
            <c:extLst>
              <c:ext xmlns:c16="http://schemas.microsoft.com/office/drawing/2014/chart" uri="{C3380CC4-5D6E-409C-BE32-E72D297353CC}">
                <c16:uniqueId val="{0000000D-F3C7-4823-ABB3-A0DFA55FD1D1}"/>
              </c:ext>
            </c:extLst>
          </c:dPt>
          <c:dPt>
            <c:idx val="28"/>
            <c:invertIfNegative val="0"/>
            <c:bubble3D val="0"/>
            <c:spPr>
              <a:solidFill>
                <a:srgbClr val="D12352"/>
              </a:solidFill>
              <a:ln w="38100">
                <a:solidFill>
                  <a:srgbClr val="D12352"/>
                </a:solidFill>
              </a:ln>
              <a:effectLst/>
            </c:spPr>
            <c:extLst>
              <c:ext xmlns:c16="http://schemas.microsoft.com/office/drawing/2014/chart" uri="{C3380CC4-5D6E-409C-BE32-E72D297353CC}">
                <c16:uniqueId val="{0000000E-F3C7-4823-ABB3-A0DFA55FD1D1}"/>
              </c:ext>
            </c:extLst>
          </c:dPt>
          <c:dPt>
            <c:idx val="29"/>
            <c:invertIfNegative val="0"/>
            <c:bubble3D val="0"/>
            <c:spPr>
              <a:solidFill>
                <a:srgbClr val="D12352"/>
              </a:solidFill>
              <a:ln w="38100">
                <a:solidFill>
                  <a:srgbClr val="D12352"/>
                </a:solidFill>
              </a:ln>
              <a:effectLst/>
            </c:spPr>
            <c:extLst>
              <c:ext xmlns:c16="http://schemas.microsoft.com/office/drawing/2014/chart" uri="{C3380CC4-5D6E-409C-BE32-E72D297353CC}">
                <c16:uniqueId val="{00000001-F3C7-4823-ABB3-A0DFA55FD1D1}"/>
              </c:ext>
            </c:extLst>
          </c:dPt>
          <c:dPt>
            <c:idx val="30"/>
            <c:invertIfNegative val="0"/>
            <c:bubble3D val="0"/>
            <c:spPr>
              <a:solidFill>
                <a:srgbClr val="D12352"/>
              </a:solidFill>
              <a:ln w="38100">
                <a:solidFill>
                  <a:srgbClr val="D12352"/>
                </a:solidFill>
              </a:ln>
              <a:effectLst/>
            </c:spPr>
            <c:extLst>
              <c:ext xmlns:c16="http://schemas.microsoft.com/office/drawing/2014/chart" uri="{C3380CC4-5D6E-409C-BE32-E72D297353CC}">
                <c16:uniqueId val="{0000000F-F3C7-4823-ABB3-A0DFA55FD1D1}"/>
              </c:ext>
            </c:extLst>
          </c:dPt>
          <c:dPt>
            <c:idx val="31"/>
            <c:invertIfNegative val="0"/>
            <c:bubble3D val="0"/>
            <c:spPr>
              <a:solidFill>
                <a:srgbClr val="D12352"/>
              </a:solidFill>
              <a:ln w="38100">
                <a:solidFill>
                  <a:srgbClr val="D12352"/>
                </a:solidFill>
              </a:ln>
              <a:effectLst/>
            </c:spPr>
            <c:extLst>
              <c:ext xmlns:c16="http://schemas.microsoft.com/office/drawing/2014/chart" uri="{C3380CC4-5D6E-409C-BE32-E72D297353CC}">
                <c16:uniqueId val="{00000010-F3C7-4823-ABB3-A0DFA55FD1D1}"/>
              </c:ext>
            </c:extLst>
          </c:dPt>
          <c:dPt>
            <c:idx val="32"/>
            <c:invertIfNegative val="0"/>
            <c:bubble3D val="0"/>
            <c:spPr>
              <a:solidFill>
                <a:srgbClr val="D12352"/>
              </a:solidFill>
              <a:ln w="38100">
                <a:solidFill>
                  <a:srgbClr val="D12352"/>
                </a:solidFill>
              </a:ln>
              <a:effectLst/>
            </c:spPr>
            <c:extLst>
              <c:ext xmlns:c16="http://schemas.microsoft.com/office/drawing/2014/chart" uri="{C3380CC4-5D6E-409C-BE32-E72D297353CC}">
                <c16:uniqueId val="{00000011-F3C7-4823-ABB3-A0DFA55FD1D1}"/>
              </c:ext>
            </c:extLst>
          </c:dPt>
          <c:dLbls>
            <c:dLbl>
              <c:idx val="12"/>
              <c:spPr>
                <a:noFill/>
                <a:ln>
                  <a:noFill/>
                </a:ln>
                <a:effectLst/>
              </c:spPr>
              <c:txPr>
                <a:bodyPr rot="-2700000" spcFirstLastPara="1" vertOverflow="ellipsis" wrap="square" lIns="38100" tIns="19050" rIns="38100" bIns="19050" anchor="ctr" anchorCtr="1">
                  <a:spAutoFit/>
                </a:bodyPr>
                <a:lstStyle/>
                <a:p>
                  <a:pPr>
                    <a:defRPr sz="1200" b="1" i="0" u="none" strike="noStrike" kern="1200" baseline="0">
                      <a:solidFill>
                        <a:schemeClr val="accent4"/>
                      </a:solidFill>
                      <a:latin typeface="+mn-lt"/>
                      <a:ea typeface="+mn-ea"/>
                      <a:cs typeface="+mn-cs"/>
                    </a:defRPr>
                  </a:pPr>
                  <a:endParaRPr lang="de-DE"/>
                </a:p>
              </c:txPr>
              <c:dLblPos val="outEnd"/>
              <c:showLegendKey val="0"/>
              <c:showVal val="1"/>
              <c:showCatName val="0"/>
              <c:showSerName val="0"/>
              <c:showPercent val="0"/>
              <c:showBubbleSize val="0"/>
              <c:extLst>
                <c:ext xmlns:c16="http://schemas.microsoft.com/office/drawing/2014/chart" uri="{C3380CC4-5D6E-409C-BE32-E72D297353CC}">
                  <c16:uniqueId val="{00000014-F3C7-4823-ABB3-A0DFA55FD1D1}"/>
                </c:ext>
              </c:extLst>
            </c:dLbl>
            <c:dLbl>
              <c:idx val="18"/>
              <c:spPr>
                <a:noFill/>
                <a:ln>
                  <a:noFill/>
                </a:ln>
                <a:effectLst/>
              </c:spPr>
              <c:txPr>
                <a:bodyPr rot="-2700000" spcFirstLastPara="1" vertOverflow="ellipsis" wrap="square" lIns="38100" tIns="19050" rIns="38100" bIns="19050" anchor="ctr" anchorCtr="1">
                  <a:spAutoFit/>
                </a:bodyPr>
                <a:lstStyle/>
                <a:p>
                  <a:pPr>
                    <a:defRPr sz="1200" b="1" i="0" u="none" strike="noStrike" kern="1200" baseline="0">
                      <a:solidFill>
                        <a:schemeClr val="accent4"/>
                      </a:solidFill>
                      <a:latin typeface="+mn-lt"/>
                      <a:ea typeface="+mn-ea"/>
                      <a:cs typeface="+mn-cs"/>
                    </a:defRPr>
                  </a:pPr>
                  <a:endParaRPr lang="de-DE"/>
                </a:p>
              </c:txPr>
              <c:dLblPos val="outEnd"/>
              <c:showLegendKey val="0"/>
              <c:showVal val="1"/>
              <c:showCatName val="0"/>
              <c:showSerName val="0"/>
              <c:showPercent val="0"/>
              <c:showBubbleSize val="0"/>
              <c:extLst>
                <c:ext xmlns:c16="http://schemas.microsoft.com/office/drawing/2014/chart" uri="{C3380CC4-5D6E-409C-BE32-E72D297353CC}">
                  <c16:uniqueId val="{00000004-F3C7-4823-ABB3-A0DFA55FD1D1}"/>
                </c:ext>
              </c:extLst>
            </c:dLbl>
            <c:dLbl>
              <c:idx val="19"/>
              <c:spPr>
                <a:noFill/>
                <a:ln>
                  <a:noFill/>
                </a:ln>
                <a:effectLst/>
              </c:spPr>
              <c:txPr>
                <a:bodyPr rot="-2700000" spcFirstLastPara="1" vertOverflow="ellipsis" wrap="square" lIns="38100" tIns="19050" rIns="38100" bIns="19050" anchor="ctr" anchorCtr="1">
                  <a:spAutoFit/>
                </a:bodyPr>
                <a:lstStyle/>
                <a:p>
                  <a:pPr>
                    <a:defRPr sz="1200" b="0" i="0" u="none" strike="noStrike" kern="1200" baseline="0">
                      <a:solidFill>
                        <a:srgbClr val="D12352"/>
                      </a:solidFill>
                      <a:latin typeface="+mn-lt"/>
                      <a:ea typeface="+mn-ea"/>
                      <a:cs typeface="+mn-cs"/>
                    </a:defRPr>
                  </a:pPr>
                  <a:endParaRPr lang="de-DE"/>
                </a:p>
              </c:txPr>
              <c:dLblPos val="outEnd"/>
              <c:showLegendKey val="0"/>
              <c:showVal val="1"/>
              <c:showCatName val="0"/>
              <c:showSerName val="0"/>
              <c:showPercent val="0"/>
              <c:showBubbleSize val="0"/>
              <c:extLst>
                <c:ext xmlns:c16="http://schemas.microsoft.com/office/drawing/2014/chart" uri="{C3380CC4-5D6E-409C-BE32-E72D297353CC}">
                  <c16:uniqueId val="{00000005-F3C7-4823-ABB3-A0DFA55FD1D1}"/>
                </c:ext>
              </c:extLst>
            </c:dLbl>
            <c:dLbl>
              <c:idx val="20"/>
              <c:spPr>
                <a:noFill/>
                <a:ln>
                  <a:noFill/>
                </a:ln>
                <a:effectLst/>
              </c:spPr>
              <c:txPr>
                <a:bodyPr rot="-2700000" spcFirstLastPara="1" vertOverflow="ellipsis" wrap="square" lIns="38100" tIns="19050" rIns="38100" bIns="19050" anchor="ctr" anchorCtr="1">
                  <a:spAutoFit/>
                </a:bodyPr>
                <a:lstStyle/>
                <a:p>
                  <a:pPr>
                    <a:defRPr sz="1200" b="0" i="0" u="none" strike="noStrike" kern="1200" baseline="0">
                      <a:solidFill>
                        <a:srgbClr val="D12352"/>
                      </a:solidFill>
                      <a:latin typeface="+mn-lt"/>
                      <a:ea typeface="+mn-ea"/>
                      <a:cs typeface="+mn-cs"/>
                    </a:defRPr>
                  </a:pPr>
                  <a:endParaRPr lang="de-DE"/>
                </a:p>
              </c:txPr>
              <c:dLblPos val="outEnd"/>
              <c:showLegendKey val="0"/>
              <c:showVal val="1"/>
              <c:showCatName val="0"/>
              <c:showSerName val="0"/>
              <c:showPercent val="0"/>
              <c:showBubbleSize val="0"/>
              <c:extLst>
                <c:ext xmlns:c16="http://schemas.microsoft.com/office/drawing/2014/chart" uri="{C3380CC4-5D6E-409C-BE32-E72D297353CC}">
                  <c16:uniqueId val="{00000006-F3C7-4823-ABB3-A0DFA55FD1D1}"/>
                </c:ext>
              </c:extLst>
            </c:dLbl>
            <c:dLbl>
              <c:idx val="21"/>
              <c:spPr>
                <a:noFill/>
                <a:ln>
                  <a:noFill/>
                </a:ln>
                <a:effectLst/>
              </c:spPr>
              <c:txPr>
                <a:bodyPr rot="-2700000" spcFirstLastPara="1" vertOverflow="ellipsis" wrap="square" lIns="38100" tIns="19050" rIns="38100" bIns="19050" anchor="ctr" anchorCtr="1">
                  <a:spAutoFit/>
                </a:bodyPr>
                <a:lstStyle/>
                <a:p>
                  <a:pPr>
                    <a:defRPr sz="1200" b="0" i="0" u="none" strike="noStrike" kern="1200" baseline="0">
                      <a:solidFill>
                        <a:srgbClr val="D12352"/>
                      </a:solidFill>
                      <a:latin typeface="+mn-lt"/>
                      <a:ea typeface="+mn-ea"/>
                      <a:cs typeface="+mn-cs"/>
                    </a:defRPr>
                  </a:pPr>
                  <a:endParaRPr lang="de-DE"/>
                </a:p>
              </c:txPr>
              <c:dLblPos val="outEnd"/>
              <c:showLegendKey val="0"/>
              <c:showVal val="1"/>
              <c:showCatName val="0"/>
              <c:showSerName val="0"/>
              <c:showPercent val="0"/>
              <c:showBubbleSize val="0"/>
              <c:extLst>
                <c:ext xmlns:c16="http://schemas.microsoft.com/office/drawing/2014/chart" uri="{C3380CC4-5D6E-409C-BE32-E72D297353CC}">
                  <c16:uniqueId val="{00000007-F3C7-4823-ABB3-A0DFA55FD1D1}"/>
                </c:ext>
              </c:extLst>
            </c:dLbl>
            <c:dLbl>
              <c:idx val="22"/>
              <c:spPr>
                <a:noFill/>
                <a:ln>
                  <a:noFill/>
                </a:ln>
                <a:effectLst/>
              </c:spPr>
              <c:txPr>
                <a:bodyPr rot="-2700000" spcFirstLastPara="1" vertOverflow="ellipsis" wrap="square" lIns="38100" tIns="19050" rIns="38100" bIns="19050" anchor="ctr" anchorCtr="1">
                  <a:spAutoFit/>
                </a:bodyPr>
                <a:lstStyle/>
                <a:p>
                  <a:pPr>
                    <a:defRPr sz="1200" b="0" i="0" u="none" strike="noStrike" kern="1200" baseline="0">
                      <a:solidFill>
                        <a:srgbClr val="D12352"/>
                      </a:solidFill>
                      <a:latin typeface="+mn-lt"/>
                      <a:ea typeface="+mn-ea"/>
                      <a:cs typeface="+mn-cs"/>
                    </a:defRPr>
                  </a:pPr>
                  <a:endParaRPr lang="de-DE"/>
                </a:p>
              </c:txPr>
              <c:dLblPos val="outEnd"/>
              <c:showLegendKey val="0"/>
              <c:showVal val="1"/>
              <c:showCatName val="0"/>
              <c:showSerName val="0"/>
              <c:showPercent val="0"/>
              <c:showBubbleSize val="0"/>
              <c:extLst>
                <c:ext xmlns:c16="http://schemas.microsoft.com/office/drawing/2014/chart" uri="{C3380CC4-5D6E-409C-BE32-E72D297353CC}">
                  <c16:uniqueId val="{00000008-F3C7-4823-ABB3-A0DFA55FD1D1}"/>
                </c:ext>
              </c:extLst>
            </c:dLbl>
            <c:dLbl>
              <c:idx val="23"/>
              <c:spPr>
                <a:noFill/>
                <a:ln>
                  <a:noFill/>
                </a:ln>
                <a:effectLst/>
              </c:spPr>
              <c:txPr>
                <a:bodyPr rot="-2700000" spcFirstLastPara="1" vertOverflow="ellipsis" wrap="square" lIns="38100" tIns="19050" rIns="38100" bIns="19050" anchor="ctr" anchorCtr="1">
                  <a:spAutoFit/>
                </a:bodyPr>
                <a:lstStyle/>
                <a:p>
                  <a:pPr>
                    <a:defRPr sz="1200" b="0" i="0" u="none" strike="noStrike" kern="1200" baseline="0">
                      <a:solidFill>
                        <a:srgbClr val="D12352"/>
                      </a:solidFill>
                      <a:latin typeface="+mn-lt"/>
                      <a:ea typeface="+mn-ea"/>
                      <a:cs typeface="+mn-cs"/>
                    </a:defRPr>
                  </a:pPr>
                  <a:endParaRPr lang="de-DE"/>
                </a:p>
              </c:txPr>
              <c:dLblPos val="outEnd"/>
              <c:showLegendKey val="0"/>
              <c:showVal val="1"/>
              <c:showCatName val="0"/>
              <c:showSerName val="0"/>
              <c:showPercent val="0"/>
              <c:showBubbleSize val="0"/>
              <c:extLst>
                <c:ext xmlns:c16="http://schemas.microsoft.com/office/drawing/2014/chart" uri="{C3380CC4-5D6E-409C-BE32-E72D297353CC}">
                  <c16:uniqueId val="{00000009-F3C7-4823-ABB3-A0DFA55FD1D1}"/>
                </c:ext>
              </c:extLst>
            </c:dLbl>
            <c:dLbl>
              <c:idx val="24"/>
              <c:spPr>
                <a:noFill/>
                <a:ln>
                  <a:noFill/>
                </a:ln>
                <a:effectLst/>
              </c:spPr>
              <c:txPr>
                <a:bodyPr rot="-2700000" spcFirstLastPara="1" vertOverflow="ellipsis" wrap="square" lIns="38100" tIns="19050" rIns="38100" bIns="19050" anchor="ctr" anchorCtr="1">
                  <a:spAutoFit/>
                </a:bodyPr>
                <a:lstStyle/>
                <a:p>
                  <a:pPr>
                    <a:defRPr sz="1200" b="0" i="0" u="none" strike="noStrike" kern="1200" baseline="0">
                      <a:solidFill>
                        <a:srgbClr val="D12352"/>
                      </a:solidFill>
                      <a:latin typeface="+mn-lt"/>
                      <a:ea typeface="+mn-ea"/>
                      <a:cs typeface="+mn-cs"/>
                    </a:defRPr>
                  </a:pPr>
                  <a:endParaRPr lang="de-DE"/>
                </a:p>
              </c:txPr>
              <c:dLblPos val="outEnd"/>
              <c:showLegendKey val="0"/>
              <c:showVal val="1"/>
              <c:showCatName val="0"/>
              <c:showSerName val="0"/>
              <c:showPercent val="0"/>
              <c:showBubbleSize val="0"/>
              <c:extLst>
                <c:ext xmlns:c16="http://schemas.microsoft.com/office/drawing/2014/chart" uri="{C3380CC4-5D6E-409C-BE32-E72D297353CC}">
                  <c16:uniqueId val="{0000000B-F3C7-4823-ABB3-A0DFA55FD1D1}"/>
                </c:ext>
              </c:extLst>
            </c:dLbl>
            <c:dLbl>
              <c:idx val="25"/>
              <c:spPr>
                <a:noFill/>
                <a:ln>
                  <a:noFill/>
                </a:ln>
                <a:effectLst/>
              </c:spPr>
              <c:txPr>
                <a:bodyPr rot="-2700000" spcFirstLastPara="1" vertOverflow="ellipsis" wrap="square" lIns="38100" tIns="19050" rIns="38100" bIns="19050" anchor="ctr" anchorCtr="1">
                  <a:spAutoFit/>
                </a:bodyPr>
                <a:lstStyle/>
                <a:p>
                  <a:pPr>
                    <a:defRPr sz="1200" b="0" i="0" u="none" strike="noStrike" kern="1200" baseline="0">
                      <a:solidFill>
                        <a:srgbClr val="D12352"/>
                      </a:solidFill>
                      <a:latin typeface="+mn-lt"/>
                      <a:ea typeface="+mn-ea"/>
                      <a:cs typeface="+mn-cs"/>
                    </a:defRPr>
                  </a:pPr>
                  <a:endParaRPr lang="de-DE"/>
                </a:p>
              </c:txPr>
              <c:dLblPos val="outEnd"/>
              <c:showLegendKey val="0"/>
              <c:showVal val="1"/>
              <c:showCatName val="0"/>
              <c:showSerName val="0"/>
              <c:showPercent val="0"/>
              <c:showBubbleSize val="0"/>
              <c:extLst>
                <c:ext xmlns:c16="http://schemas.microsoft.com/office/drawing/2014/chart" uri="{C3380CC4-5D6E-409C-BE32-E72D297353CC}">
                  <c16:uniqueId val="{0000000A-F3C7-4823-ABB3-A0DFA55FD1D1}"/>
                </c:ext>
              </c:extLst>
            </c:dLbl>
            <c:dLbl>
              <c:idx val="26"/>
              <c:spPr>
                <a:noFill/>
                <a:ln>
                  <a:noFill/>
                </a:ln>
                <a:effectLst/>
              </c:spPr>
              <c:txPr>
                <a:bodyPr rot="-2700000" spcFirstLastPara="1" vertOverflow="ellipsis" wrap="square" lIns="38100" tIns="19050" rIns="38100" bIns="19050" anchor="ctr" anchorCtr="1">
                  <a:spAutoFit/>
                </a:bodyPr>
                <a:lstStyle/>
                <a:p>
                  <a:pPr>
                    <a:defRPr sz="1200" b="0" i="0" u="none" strike="noStrike" kern="1200" baseline="0">
                      <a:solidFill>
                        <a:srgbClr val="D12352"/>
                      </a:solidFill>
                      <a:latin typeface="+mn-lt"/>
                      <a:ea typeface="+mn-ea"/>
                      <a:cs typeface="+mn-cs"/>
                    </a:defRPr>
                  </a:pPr>
                  <a:endParaRPr lang="de-DE"/>
                </a:p>
              </c:txPr>
              <c:dLblPos val="outEnd"/>
              <c:showLegendKey val="0"/>
              <c:showVal val="1"/>
              <c:showCatName val="0"/>
              <c:showSerName val="0"/>
              <c:showPercent val="0"/>
              <c:showBubbleSize val="0"/>
              <c:extLst>
                <c:ext xmlns:c16="http://schemas.microsoft.com/office/drawing/2014/chart" uri="{C3380CC4-5D6E-409C-BE32-E72D297353CC}">
                  <c16:uniqueId val="{0000000C-F3C7-4823-ABB3-A0DFA55FD1D1}"/>
                </c:ext>
              </c:extLst>
            </c:dLbl>
            <c:dLbl>
              <c:idx val="27"/>
              <c:spPr>
                <a:noFill/>
                <a:ln>
                  <a:noFill/>
                </a:ln>
                <a:effectLst/>
              </c:spPr>
              <c:txPr>
                <a:bodyPr rot="-2700000" spcFirstLastPara="1" vertOverflow="ellipsis" wrap="square" lIns="38100" tIns="19050" rIns="38100" bIns="19050" anchor="ctr" anchorCtr="1">
                  <a:spAutoFit/>
                </a:bodyPr>
                <a:lstStyle/>
                <a:p>
                  <a:pPr>
                    <a:defRPr sz="1200" b="0" i="0" u="none" strike="noStrike" kern="1200" baseline="0">
                      <a:solidFill>
                        <a:srgbClr val="D12352"/>
                      </a:solidFill>
                      <a:latin typeface="+mn-lt"/>
                      <a:ea typeface="+mn-ea"/>
                      <a:cs typeface="+mn-cs"/>
                    </a:defRPr>
                  </a:pPr>
                  <a:endParaRPr lang="de-DE"/>
                </a:p>
              </c:txPr>
              <c:dLblPos val="outEnd"/>
              <c:showLegendKey val="0"/>
              <c:showVal val="1"/>
              <c:showCatName val="0"/>
              <c:showSerName val="0"/>
              <c:showPercent val="0"/>
              <c:showBubbleSize val="0"/>
              <c:extLst>
                <c:ext xmlns:c16="http://schemas.microsoft.com/office/drawing/2014/chart" uri="{C3380CC4-5D6E-409C-BE32-E72D297353CC}">
                  <c16:uniqueId val="{0000000D-F3C7-4823-ABB3-A0DFA55FD1D1}"/>
                </c:ext>
              </c:extLst>
            </c:dLbl>
            <c:dLbl>
              <c:idx val="28"/>
              <c:spPr>
                <a:noFill/>
                <a:ln>
                  <a:noFill/>
                </a:ln>
                <a:effectLst/>
              </c:spPr>
              <c:txPr>
                <a:bodyPr rot="-2700000" spcFirstLastPara="1" vertOverflow="ellipsis" wrap="square" lIns="38100" tIns="19050" rIns="38100" bIns="19050" anchor="ctr" anchorCtr="1">
                  <a:spAutoFit/>
                </a:bodyPr>
                <a:lstStyle/>
                <a:p>
                  <a:pPr>
                    <a:defRPr sz="1200" b="0" i="0" u="none" strike="noStrike" kern="1200" baseline="0">
                      <a:solidFill>
                        <a:srgbClr val="D12352"/>
                      </a:solidFill>
                      <a:latin typeface="+mn-lt"/>
                      <a:ea typeface="+mn-ea"/>
                      <a:cs typeface="+mn-cs"/>
                    </a:defRPr>
                  </a:pPr>
                  <a:endParaRPr lang="de-DE"/>
                </a:p>
              </c:txPr>
              <c:dLblPos val="outEnd"/>
              <c:showLegendKey val="0"/>
              <c:showVal val="1"/>
              <c:showCatName val="0"/>
              <c:showSerName val="0"/>
              <c:showPercent val="0"/>
              <c:showBubbleSize val="0"/>
              <c:extLst>
                <c:ext xmlns:c16="http://schemas.microsoft.com/office/drawing/2014/chart" uri="{C3380CC4-5D6E-409C-BE32-E72D297353CC}">
                  <c16:uniqueId val="{0000000E-F3C7-4823-ABB3-A0DFA55FD1D1}"/>
                </c:ext>
              </c:extLst>
            </c:dLbl>
            <c:dLbl>
              <c:idx val="29"/>
              <c:spPr>
                <a:noFill/>
                <a:ln>
                  <a:noFill/>
                </a:ln>
                <a:effectLst/>
              </c:spPr>
              <c:txPr>
                <a:bodyPr rot="-2700000" spcFirstLastPara="1" vertOverflow="ellipsis" wrap="square" lIns="38100" tIns="19050" rIns="38100" bIns="19050" anchor="ctr" anchorCtr="1">
                  <a:spAutoFit/>
                </a:bodyPr>
                <a:lstStyle/>
                <a:p>
                  <a:pPr>
                    <a:defRPr sz="1200" b="0" i="0" u="none" strike="noStrike" kern="1200" baseline="0">
                      <a:solidFill>
                        <a:srgbClr val="D12352"/>
                      </a:solidFill>
                      <a:latin typeface="+mn-lt"/>
                      <a:ea typeface="+mn-ea"/>
                      <a:cs typeface="+mn-cs"/>
                    </a:defRPr>
                  </a:pPr>
                  <a:endParaRPr lang="de-DE"/>
                </a:p>
              </c:txPr>
              <c:dLblPos val="outEnd"/>
              <c:showLegendKey val="0"/>
              <c:showVal val="1"/>
              <c:showCatName val="0"/>
              <c:showSerName val="0"/>
              <c:showPercent val="0"/>
              <c:showBubbleSize val="0"/>
              <c:extLst>
                <c:ext xmlns:c16="http://schemas.microsoft.com/office/drawing/2014/chart" uri="{C3380CC4-5D6E-409C-BE32-E72D297353CC}">
                  <c16:uniqueId val="{00000001-F3C7-4823-ABB3-A0DFA55FD1D1}"/>
                </c:ext>
              </c:extLst>
            </c:dLbl>
            <c:dLbl>
              <c:idx val="30"/>
              <c:layout>
                <c:manualLayout>
                  <c:x val="0"/>
                  <c:y val="9.4233438847810599E-3"/>
                </c:manualLayout>
              </c:layout>
              <c:spPr>
                <a:noFill/>
                <a:ln>
                  <a:noFill/>
                </a:ln>
                <a:effectLst/>
              </c:spPr>
              <c:txPr>
                <a:bodyPr rot="-2700000" spcFirstLastPara="1" vertOverflow="ellipsis" wrap="square" lIns="38100" tIns="19050" rIns="38100" bIns="19050" anchor="ctr" anchorCtr="1">
                  <a:spAutoFit/>
                </a:bodyPr>
                <a:lstStyle/>
                <a:p>
                  <a:pPr>
                    <a:defRPr sz="1200" b="1" i="0" u="none" strike="noStrike" kern="1200" baseline="0">
                      <a:solidFill>
                        <a:srgbClr val="D12352"/>
                      </a:solidFill>
                      <a:latin typeface="+mn-lt"/>
                      <a:ea typeface="+mn-ea"/>
                      <a:cs typeface="+mn-cs"/>
                    </a:defRPr>
                  </a:pPr>
                  <a:endParaRPr lang="de-DE"/>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F3C7-4823-ABB3-A0DFA55FD1D1}"/>
                </c:ext>
              </c:extLst>
            </c:dLbl>
            <c:dLbl>
              <c:idx val="31"/>
              <c:spPr>
                <a:noFill/>
                <a:ln>
                  <a:noFill/>
                </a:ln>
                <a:effectLst/>
              </c:spPr>
              <c:txPr>
                <a:bodyPr rot="-2700000" spcFirstLastPara="1" vertOverflow="ellipsis" wrap="square" lIns="38100" tIns="19050" rIns="38100" bIns="19050" anchor="ctr" anchorCtr="1">
                  <a:spAutoFit/>
                </a:bodyPr>
                <a:lstStyle/>
                <a:p>
                  <a:pPr>
                    <a:defRPr sz="1200" b="0" i="0" u="none" strike="noStrike" kern="1200" baseline="0">
                      <a:solidFill>
                        <a:srgbClr val="D12352"/>
                      </a:solidFill>
                      <a:latin typeface="+mn-lt"/>
                      <a:ea typeface="+mn-ea"/>
                      <a:cs typeface="+mn-cs"/>
                    </a:defRPr>
                  </a:pPr>
                  <a:endParaRPr lang="de-DE"/>
                </a:p>
              </c:txPr>
              <c:dLblPos val="outEnd"/>
              <c:showLegendKey val="0"/>
              <c:showVal val="1"/>
              <c:showCatName val="0"/>
              <c:showSerName val="0"/>
              <c:showPercent val="0"/>
              <c:showBubbleSize val="0"/>
              <c:extLst>
                <c:ext xmlns:c16="http://schemas.microsoft.com/office/drawing/2014/chart" uri="{C3380CC4-5D6E-409C-BE32-E72D297353CC}">
                  <c16:uniqueId val="{00000010-F3C7-4823-ABB3-A0DFA55FD1D1}"/>
                </c:ext>
              </c:extLst>
            </c:dLbl>
            <c:dLbl>
              <c:idx val="32"/>
              <c:layout>
                <c:manualLayout>
                  <c:x val="1.7233950883238718E-3"/>
                  <c:y val="9.4228492470253104E-3"/>
                </c:manualLayout>
              </c:layout>
              <c:spPr>
                <a:noFill/>
                <a:ln>
                  <a:noFill/>
                </a:ln>
                <a:effectLst/>
              </c:spPr>
              <c:txPr>
                <a:bodyPr rot="-2700000" spcFirstLastPara="1" vertOverflow="ellipsis" wrap="square" lIns="38100" tIns="19050" rIns="38100" bIns="19050" anchor="ctr" anchorCtr="1">
                  <a:spAutoFit/>
                </a:bodyPr>
                <a:lstStyle/>
                <a:p>
                  <a:pPr>
                    <a:defRPr sz="1200" b="0" i="0" u="none" strike="noStrike" kern="1200" baseline="0">
                      <a:solidFill>
                        <a:srgbClr val="D12352"/>
                      </a:solidFill>
                      <a:latin typeface="+mn-lt"/>
                      <a:ea typeface="+mn-ea"/>
                      <a:cs typeface="+mn-cs"/>
                    </a:defRPr>
                  </a:pPr>
                  <a:endParaRPr lang="de-DE"/>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F3C7-4823-ABB3-A0DFA55FD1D1}"/>
                </c:ext>
              </c:extLst>
            </c:dLbl>
            <c:spPr>
              <a:noFill/>
              <a:ln>
                <a:noFill/>
              </a:ln>
              <a:effectLst/>
            </c:spPr>
            <c:txPr>
              <a:bodyPr rot="-2700000" spcFirstLastPara="1" vertOverflow="ellipsis" wrap="square" lIns="38100" tIns="19050" rIns="38100" bIns="19050" anchor="ctr" anchorCtr="1">
                <a:spAutoFit/>
              </a:bodyPr>
              <a:lstStyle/>
              <a:p>
                <a:pPr>
                  <a:defRPr sz="1200" b="0" i="0" u="none" strike="noStrike" kern="1200" baseline="0">
                    <a:solidFill>
                      <a:schemeClr val="accent4"/>
                    </a:solidFill>
                    <a:latin typeface="+mn-lt"/>
                    <a:ea typeface="+mn-ea"/>
                    <a:cs typeface="+mn-cs"/>
                  </a:defRPr>
                </a:pPr>
                <a:endParaRPr lang="de-D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Tabelle1!$A$2:$A$34</c:f>
              <c:strCache>
                <c:ptCount val="33"/>
                <c:pt idx="0">
                  <c:v>Slowakei</c:v>
                </c:pt>
                <c:pt idx="1">
                  <c:v>Polen</c:v>
                </c:pt>
                <c:pt idx="2">
                  <c:v>Malta</c:v>
                </c:pt>
                <c:pt idx="3">
                  <c:v>Rumänien</c:v>
                </c:pt>
                <c:pt idx="4">
                  <c:v>Slowenien</c:v>
                </c:pt>
                <c:pt idx="5">
                  <c:v>Bulgarien</c:v>
                </c:pt>
                <c:pt idx="6">
                  <c:v>Litauen</c:v>
                </c:pt>
                <c:pt idx="7">
                  <c:v>Estland</c:v>
                </c:pt>
                <c:pt idx="8">
                  <c:v>Dänemark</c:v>
                </c:pt>
                <c:pt idx="9">
                  <c:v>Irland</c:v>
                </c:pt>
                <c:pt idx="10">
                  <c:v>Ungarn</c:v>
                </c:pt>
                <c:pt idx="11">
                  <c:v>Griechenland</c:v>
                </c:pt>
                <c:pt idx="12">
                  <c:v>Schweden</c:v>
                </c:pt>
                <c:pt idx="13">
                  <c:v>Luxemburg</c:v>
                </c:pt>
                <c:pt idx="14">
                  <c:v>Italien</c:v>
                </c:pt>
                <c:pt idx="15">
                  <c:v>Zypern</c:v>
                </c:pt>
                <c:pt idx="16">
                  <c:v>Spanien</c:v>
                </c:pt>
                <c:pt idx="17">
                  <c:v>Tschechien</c:v>
                </c:pt>
                <c:pt idx="18">
                  <c:v>Europa ohne DE</c:v>
                </c:pt>
                <c:pt idx="19">
                  <c:v>Belgien</c:v>
                </c:pt>
                <c:pt idx="20">
                  <c:v>Europa</c:v>
                </c:pt>
                <c:pt idx="21">
                  <c:v>Schweiz</c:v>
                </c:pt>
                <c:pt idx="22">
                  <c:v>Kroatien</c:v>
                </c:pt>
                <c:pt idx="23">
                  <c:v>Norwegen</c:v>
                </c:pt>
                <c:pt idx="24">
                  <c:v>Portugal</c:v>
                </c:pt>
                <c:pt idx="25">
                  <c:v>Finnland</c:v>
                </c:pt>
                <c:pt idx="26">
                  <c:v>Vereinigtes Königreich</c:v>
                </c:pt>
                <c:pt idx="27">
                  <c:v>Frankreich</c:v>
                </c:pt>
                <c:pt idx="28">
                  <c:v>Niederlande</c:v>
                </c:pt>
                <c:pt idx="29">
                  <c:v>Lettland</c:v>
                </c:pt>
                <c:pt idx="30">
                  <c:v>Deutschland</c:v>
                </c:pt>
                <c:pt idx="31">
                  <c:v>Österreich</c:v>
                </c:pt>
                <c:pt idx="32">
                  <c:v>Island</c:v>
                </c:pt>
              </c:strCache>
            </c:strRef>
          </c:cat>
          <c:val>
            <c:numRef>
              <c:f>Tabelle1!$B$2:$B$34</c:f>
              <c:numCache>
                <c:formatCode>0%</c:formatCode>
                <c:ptCount val="33"/>
                <c:pt idx="0">
                  <c:v>1.0281779278791685</c:v>
                </c:pt>
                <c:pt idx="1">
                  <c:v>0.17828959746551765</c:v>
                </c:pt>
                <c:pt idx="2">
                  <c:v>0.17084945545452834</c:v>
                </c:pt>
                <c:pt idx="3">
                  <c:v>0.14978952358772091</c:v>
                </c:pt>
                <c:pt idx="4">
                  <c:v>0.14876077397683662</c:v>
                </c:pt>
                <c:pt idx="5">
                  <c:v>0.13650690759801254</c:v>
                </c:pt>
                <c:pt idx="6">
                  <c:v>0.12725530141120012</c:v>
                </c:pt>
                <c:pt idx="7">
                  <c:v>0.11892811000323733</c:v>
                </c:pt>
                <c:pt idx="8">
                  <c:v>9.6923255436080158E-2</c:v>
                </c:pt>
                <c:pt idx="9">
                  <c:v>7.4092856305016719E-2</c:v>
                </c:pt>
                <c:pt idx="10">
                  <c:v>7.0891197387751737E-2</c:v>
                </c:pt>
                <c:pt idx="11">
                  <c:v>6.9964806570627314E-2</c:v>
                </c:pt>
                <c:pt idx="12">
                  <c:v>6.3417653514610706E-2</c:v>
                </c:pt>
                <c:pt idx="13">
                  <c:v>6.176008839342173E-2</c:v>
                </c:pt>
                <c:pt idx="14">
                  <c:v>5.927155828416697E-2</c:v>
                </c:pt>
                <c:pt idx="15">
                  <c:v>5.1635407345923312E-2</c:v>
                </c:pt>
                <c:pt idx="16">
                  <c:v>4.9423670737124059E-2</c:v>
                </c:pt>
                <c:pt idx="17">
                  <c:v>4.9372638840312399E-2</c:v>
                </c:pt>
                <c:pt idx="18">
                  <c:v>4.2555766762822023E-2</c:v>
                </c:pt>
                <c:pt idx="19">
                  <c:v>3.8498830235693227E-2</c:v>
                </c:pt>
                <c:pt idx="20">
                  <c:v>3.5911980457350889E-2</c:v>
                </c:pt>
                <c:pt idx="21">
                  <c:v>2.9191733540640197E-2</c:v>
                </c:pt>
                <c:pt idx="22">
                  <c:v>2.8613869372422274E-2</c:v>
                </c:pt>
                <c:pt idx="23">
                  <c:v>2.3563414141018812E-2</c:v>
                </c:pt>
                <c:pt idx="24">
                  <c:v>2.1749274655927353E-2</c:v>
                </c:pt>
                <c:pt idx="25">
                  <c:v>1.9231592370613226E-2</c:v>
                </c:pt>
                <c:pt idx="26">
                  <c:v>1.0604918719916201E-2</c:v>
                </c:pt>
                <c:pt idx="27">
                  <c:v>7.2407715614550838E-3</c:v>
                </c:pt>
                <c:pt idx="28">
                  <c:v>7.0658078456677931E-3</c:v>
                </c:pt>
                <c:pt idx="29">
                  <c:v>3.998671180743818E-3</c:v>
                </c:pt>
                <c:pt idx="30">
                  <c:v>-1.4614967254194866E-2</c:v>
                </c:pt>
                <c:pt idx="31">
                  <c:v>-4.7966705542255461E-2</c:v>
                </c:pt>
                <c:pt idx="32">
                  <c:v>-0.10222727917555741</c:v>
                </c:pt>
              </c:numCache>
            </c:numRef>
          </c:val>
          <c:extLst>
            <c:ext xmlns:c16="http://schemas.microsoft.com/office/drawing/2014/chart" uri="{C3380CC4-5D6E-409C-BE32-E72D297353CC}">
              <c16:uniqueId val="{00000000-8CEC-4F1F-A4BA-EA9FF1498032}"/>
            </c:ext>
          </c:extLst>
        </c:ser>
        <c:dLbls>
          <c:dLblPos val="outEnd"/>
          <c:showLegendKey val="0"/>
          <c:showVal val="1"/>
          <c:showCatName val="0"/>
          <c:showSerName val="0"/>
          <c:showPercent val="0"/>
          <c:showBubbleSize val="0"/>
        </c:dLbls>
        <c:gapWidth val="150"/>
        <c:axId val="224886688"/>
        <c:axId val="224890048"/>
      </c:barChart>
      <c:catAx>
        <c:axId val="224886688"/>
        <c:scaling>
          <c:orientation val="minMax"/>
        </c:scaling>
        <c:delete val="0"/>
        <c:axPos val="b"/>
        <c:numFmt formatCode="General" sourceLinked="1"/>
        <c:majorTickMark val="out"/>
        <c:minorTickMark val="none"/>
        <c:tickLblPos val="low"/>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1200" b="0" i="0" u="none" strike="noStrike" kern="1200" baseline="0">
                <a:solidFill>
                  <a:schemeClr val="tx1"/>
                </a:solidFill>
                <a:latin typeface="+mn-lt"/>
                <a:ea typeface="+mn-ea"/>
                <a:cs typeface="+mn-cs"/>
              </a:defRPr>
            </a:pPr>
            <a:endParaRPr lang="de-DE"/>
          </a:p>
        </c:txPr>
        <c:crossAx val="224890048"/>
        <c:crosses val="autoZero"/>
        <c:auto val="1"/>
        <c:lblAlgn val="ctr"/>
        <c:lblOffset val="100"/>
        <c:noMultiLvlLbl val="0"/>
      </c:catAx>
      <c:valAx>
        <c:axId val="224890048"/>
        <c:scaling>
          <c:orientation val="minMax"/>
          <c:max val="1.3"/>
          <c:min val="-0.30000000000000004"/>
        </c:scaling>
        <c:delete val="1"/>
        <c:axPos val="l"/>
        <c:numFmt formatCode="0%" sourceLinked="1"/>
        <c:majorTickMark val="out"/>
        <c:minorTickMark val="none"/>
        <c:tickLblPos val="low"/>
        <c:crossAx val="22488668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200">
          <a:solidFill>
            <a:schemeClr val="tx1"/>
          </a:solidFill>
        </a:defRPr>
      </a:pPr>
      <a:endParaRPr lang="de-DE"/>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Tabelle1!$B$1</c:f>
              <c:strCache>
                <c:ptCount val="1"/>
                <c:pt idx="0">
                  <c:v>Deutschland</c:v>
                </c:pt>
              </c:strCache>
            </c:strRef>
          </c:tx>
          <c:spPr>
            <a:solidFill>
              <a:schemeClr val="accent1"/>
            </a:solidFill>
            <a:ln>
              <a:noFill/>
            </a:ln>
            <a:effectLst/>
          </c:spPr>
          <c:invertIfNegative val="0"/>
          <c:dPt>
            <c:idx val="2"/>
            <c:invertIfNegative val="0"/>
            <c:bubble3D val="0"/>
            <c:spPr>
              <a:solidFill>
                <a:schemeClr val="accent1"/>
              </a:solidFill>
              <a:ln>
                <a:noFill/>
              </a:ln>
              <a:effectLst/>
            </c:spPr>
            <c:extLst>
              <c:ext xmlns:c16="http://schemas.microsoft.com/office/drawing/2014/chart" uri="{C3380CC4-5D6E-409C-BE32-E72D297353CC}">
                <c16:uniqueId val="{00000000-5AA8-408F-A8EF-8ADDA18BCEC7}"/>
              </c:ext>
            </c:extLst>
          </c:dPt>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bg1"/>
                    </a:solidFill>
                    <a:latin typeface="+mn-lt"/>
                    <a:ea typeface="+mn-ea"/>
                    <a:cs typeface="+mn-cs"/>
                  </a:defRPr>
                </a:pPr>
                <a:endParaRPr lang="de-DE"/>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Tabelle1!$A$2:$A$5</c:f>
              <c:strCache>
                <c:ptCount val="4"/>
                <c:pt idx="0">
                  <c:v>Außereuropäische Netzwerk-Airlines</c:v>
                </c:pt>
                <c:pt idx="1">
                  <c:v>Europäische Netzwerk-Airlines</c:v>
                </c:pt>
                <c:pt idx="2">
                  <c:v>Europäische Punkt-zu-Punkt-Airlines*</c:v>
                </c:pt>
                <c:pt idx="3">
                  <c:v>Touristische Airlines**</c:v>
                </c:pt>
              </c:strCache>
            </c:strRef>
          </c:cat>
          <c:val>
            <c:numRef>
              <c:f>Tabelle1!$B$2:$B$5</c:f>
              <c:numCache>
                <c:formatCode>0%</c:formatCode>
                <c:ptCount val="4"/>
                <c:pt idx="0">
                  <c:v>0.89</c:v>
                </c:pt>
                <c:pt idx="1">
                  <c:v>0.78</c:v>
                </c:pt>
                <c:pt idx="2">
                  <c:v>0.8</c:v>
                </c:pt>
                <c:pt idx="3">
                  <c:v>1.39</c:v>
                </c:pt>
              </c:numCache>
            </c:numRef>
          </c:val>
          <c:extLst>
            <c:ext xmlns:c16="http://schemas.microsoft.com/office/drawing/2014/chart" uri="{C3380CC4-5D6E-409C-BE32-E72D297353CC}">
              <c16:uniqueId val="{00000000-71BB-4F66-B538-5B9AF1FB01AA}"/>
            </c:ext>
          </c:extLst>
        </c:ser>
        <c:ser>
          <c:idx val="1"/>
          <c:order val="1"/>
          <c:tx>
            <c:strRef>
              <c:f>Tabelle1!$C$1</c:f>
              <c:strCache>
                <c:ptCount val="1"/>
                <c:pt idx="0">
                  <c:v>Restliches Europa</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bg1"/>
                    </a:solidFill>
                    <a:latin typeface="+mn-lt"/>
                    <a:ea typeface="+mn-ea"/>
                    <a:cs typeface="+mn-cs"/>
                  </a:defRPr>
                </a:pPr>
                <a:endParaRPr lang="de-DE"/>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Tabelle1!$A$2:$A$5</c:f>
              <c:strCache>
                <c:ptCount val="4"/>
                <c:pt idx="0">
                  <c:v>Außereuropäische Netzwerk-Airlines</c:v>
                </c:pt>
                <c:pt idx="1">
                  <c:v>Europäische Netzwerk-Airlines</c:v>
                </c:pt>
                <c:pt idx="2">
                  <c:v>Europäische Punkt-zu-Punkt-Airlines*</c:v>
                </c:pt>
                <c:pt idx="3">
                  <c:v>Touristische Airlines**</c:v>
                </c:pt>
              </c:strCache>
            </c:strRef>
          </c:cat>
          <c:val>
            <c:numRef>
              <c:f>Tabelle1!$C$2:$C$5</c:f>
              <c:numCache>
                <c:formatCode>0%</c:formatCode>
                <c:ptCount val="4"/>
                <c:pt idx="0">
                  <c:v>1.1200000000000001</c:v>
                </c:pt>
                <c:pt idx="1">
                  <c:v>0.95</c:v>
                </c:pt>
                <c:pt idx="2">
                  <c:v>1.38</c:v>
                </c:pt>
                <c:pt idx="3">
                  <c:v>1.1399999999999999</c:v>
                </c:pt>
              </c:numCache>
            </c:numRef>
          </c:val>
          <c:extLst>
            <c:ext xmlns:c16="http://schemas.microsoft.com/office/drawing/2014/chart" uri="{C3380CC4-5D6E-409C-BE32-E72D297353CC}">
              <c16:uniqueId val="{00000001-71BB-4F66-B538-5B9AF1FB01AA}"/>
            </c:ext>
          </c:extLst>
        </c:ser>
        <c:dLbls>
          <c:showLegendKey val="0"/>
          <c:showVal val="0"/>
          <c:showCatName val="0"/>
          <c:showSerName val="0"/>
          <c:showPercent val="0"/>
          <c:showBubbleSize val="0"/>
        </c:dLbls>
        <c:gapWidth val="220"/>
        <c:overlap val="-15"/>
        <c:axId val="136523136"/>
        <c:axId val="136519776"/>
      </c:barChart>
      <c:catAx>
        <c:axId val="136523136"/>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de-DE"/>
          </a:p>
        </c:txPr>
        <c:crossAx val="136519776"/>
        <c:crosses val="autoZero"/>
        <c:auto val="1"/>
        <c:lblAlgn val="ctr"/>
        <c:lblOffset val="100"/>
        <c:noMultiLvlLbl val="0"/>
      </c:catAx>
      <c:valAx>
        <c:axId val="136519776"/>
        <c:scaling>
          <c:orientation val="minMax"/>
        </c:scaling>
        <c:delete val="1"/>
        <c:axPos val="l"/>
        <c:numFmt formatCode="0%" sourceLinked="1"/>
        <c:majorTickMark val="none"/>
        <c:minorTickMark val="none"/>
        <c:tickLblPos val="nextTo"/>
        <c:crossAx val="136523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de-D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200">
          <a:solidFill>
            <a:schemeClr val="tx1"/>
          </a:solidFill>
        </a:defRPr>
      </a:pPr>
      <a:endParaRPr lang="de-DE"/>
    </a:p>
  </c:txPr>
  <c:externalData r:id="rId3">
    <c:autoUpdate val="0"/>
  </c:externalData>
  <c:userShapes r:id="rId4"/>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Tabelle1!$B$1</c:f>
              <c:strCache>
                <c:ptCount val="1"/>
                <c:pt idx="0">
                  <c:v>Deutschland</c:v>
                </c:pt>
              </c:strCache>
            </c:strRef>
          </c:tx>
          <c:spPr>
            <a:solidFill>
              <a:schemeClr val="accent1"/>
            </a:solidFill>
            <a:ln>
              <a:noFill/>
            </a:ln>
            <a:effectLst/>
          </c:spPr>
          <c:invertIfNegative val="0"/>
          <c:dPt>
            <c:idx val="2"/>
            <c:invertIfNegative val="0"/>
            <c:bubble3D val="0"/>
            <c:spPr>
              <a:solidFill>
                <a:schemeClr val="accent1"/>
              </a:solidFill>
              <a:ln>
                <a:noFill/>
              </a:ln>
              <a:effectLst/>
            </c:spPr>
            <c:extLst>
              <c:ext xmlns:c16="http://schemas.microsoft.com/office/drawing/2014/chart" uri="{C3380CC4-5D6E-409C-BE32-E72D297353CC}">
                <c16:uniqueId val="{00000000-5AA8-408F-A8EF-8ADDA18BCEC7}"/>
              </c:ext>
            </c:extLst>
          </c:dPt>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bg1"/>
                    </a:solidFill>
                    <a:latin typeface="+mn-lt"/>
                    <a:ea typeface="+mn-ea"/>
                    <a:cs typeface="+mn-cs"/>
                  </a:defRPr>
                </a:pPr>
                <a:endParaRPr lang="de-DE"/>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Tabelle1!$A$2:$A$5</c:f>
              <c:strCache>
                <c:ptCount val="4"/>
                <c:pt idx="0">
                  <c:v>Außereuropäische Netzwerk-Airlines</c:v>
                </c:pt>
                <c:pt idx="1">
                  <c:v>Europäische Netzwerk-Airlines</c:v>
                </c:pt>
                <c:pt idx="2">
                  <c:v>Europäische Punkt-zu-Punkt-Airlines*</c:v>
                </c:pt>
                <c:pt idx="3">
                  <c:v>Touristische Airlines**</c:v>
                </c:pt>
              </c:strCache>
            </c:strRef>
          </c:cat>
          <c:val>
            <c:numRef>
              <c:f>Tabelle1!$B$2:$B$5</c:f>
              <c:numCache>
                <c:formatCode>0%</c:formatCode>
                <c:ptCount val="4"/>
                <c:pt idx="0">
                  <c:v>-0.08</c:v>
                </c:pt>
                <c:pt idx="1">
                  <c:v>-0.04</c:v>
                </c:pt>
                <c:pt idx="2">
                  <c:v>0.03</c:v>
                </c:pt>
                <c:pt idx="3">
                  <c:v>0.04</c:v>
                </c:pt>
              </c:numCache>
            </c:numRef>
          </c:val>
          <c:extLst>
            <c:ext xmlns:c16="http://schemas.microsoft.com/office/drawing/2014/chart" uri="{C3380CC4-5D6E-409C-BE32-E72D297353CC}">
              <c16:uniqueId val="{00000000-71BB-4F66-B538-5B9AF1FB01AA}"/>
            </c:ext>
          </c:extLst>
        </c:ser>
        <c:ser>
          <c:idx val="1"/>
          <c:order val="1"/>
          <c:tx>
            <c:strRef>
              <c:f>Tabelle1!$C$1</c:f>
              <c:strCache>
                <c:ptCount val="1"/>
                <c:pt idx="0">
                  <c:v>Restliches Europa</c:v>
                </c:pt>
              </c:strCache>
            </c:strRef>
          </c:tx>
          <c:spPr>
            <a:solidFill>
              <a:schemeClr val="accent2"/>
            </a:solidFill>
            <a:ln>
              <a:noFill/>
            </a:ln>
            <a:effectLst/>
          </c:spPr>
          <c:invertIfNegative val="0"/>
          <c:dLbls>
            <c:dLbl>
              <c:idx val="0"/>
              <c:layout>
                <c:manualLayout>
                  <c:x val="0"/>
                  <c:y val="6.555730959599719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AAA8-4858-9CB8-05B9C8E8E7DD}"/>
                </c:ext>
              </c:extLst>
            </c:dLbl>
            <c:dLbl>
              <c:idx val="1"/>
              <c:layout>
                <c:manualLayout>
                  <c:x val="0"/>
                  <c:y val="6.5557309595997135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AAA8-4858-9CB8-05B9C8E8E7DD}"/>
                </c:ext>
              </c:extLst>
            </c:dLbl>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bg1"/>
                    </a:solidFill>
                    <a:latin typeface="+mn-lt"/>
                    <a:ea typeface="+mn-ea"/>
                    <a:cs typeface="+mn-cs"/>
                  </a:defRPr>
                </a:pPr>
                <a:endParaRPr lang="de-DE"/>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Tabelle1!$A$2:$A$5</c:f>
              <c:strCache>
                <c:ptCount val="4"/>
                <c:pt idx="0">
                  <c:v>Außereuropäische Netzwerk-Airlines</c:v>
                </c:pt>
                <c:pt idx="1">
                  <c:v>Europäische Netzwerk-Airlines</c:v>
                </c:pt>
                <c:pt idx="2">
                  <c:v>Europäische Punkt-zu-Punkt-Airlines*</c:v>
                </c:pt>
                <c:pt idx="3">
                  <c:v>Touristische Airlines**</c:v>
                </c:pt>
              </c:strCache>
            </c:strRef>
          </c:cat>
          <c:val>
            <c:numRef>
              <c:f>Tabelle1!$C$2:$C$5</c:f>
              <c:numCache>
                <c:formatCode>0%</c:formatCode>
                <c:ptCount val="4"/>
                <c:pt idx="0">
                  <c:v>-0.02</c:v>
                </c:pt>
                <c:pt idx="1">
                  <c:v>0.02</c:v>
                </c:pt>
                <c:pt idx="2">
                  <c:v>7.0000000000000007E-2</c:v>
                </c:pt>
                <c:pt idx="3">
                  <c:v>0.12</c:v>
                </c:pt>
              </c:numCache>
            </c:numRef>
          </c:val>
          <c:extLst>
            <c:ext xmlns:c16="http://schemas.microsoft.com/office/drawing/2014/chart" uri="{C3380CC4-5D6E-409C-BE32-E72D297353CC}">
              <c16:uniqueId val="{00000001-71BB-4F66-B538-5B9AF1FB01AA}"/>
            </c:ext>
          </c:extLst>
        </c:ser>
        <c:dLbls>
          <c:showLegendKey val="0"/>
          <c:showVal val="0"/>
          <c:showCatName val="0"/>
          <c:showSerName val="0"/>
          <c:showPercent val="0"/>
          <c:showBubbleSize val="0"/>
        </c:dLbls>
        <c:gapWidth val="220"/>
        <c:overlap val="-15"/>
        <c:axId val="136523136"/>
        <c:axId val="136519776"/>
      </c:barChart>
      <c:catAx>
        <c:axId val="136523136"/>
        <c:scaling>
          <c:orientation val="minMax"/>
        </c:scaling>
        <c:delete val="0"/>
        <c:axPos val="b"/>
        <c:numFmt formatCode="General" sourceLinked="1"/>
        <c:majorTickMark val="none"/>
        <c:minorTickMark val="none"/>
        <c:tickLblPos val="low"/>
        <c:spPr>
          <a:noFill/>
          <a:ln w="9525" cap="flat" cmpd="sng" algn="ctr">
            <a:solidFill>
              <a:schemeClr val="tx1"/>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de-DE"/>
          </a:p>
        </c:txPr>
        <c:crossAx val="136519776"/>
        <c:crosses val="autoZero"/>
        <c:auto val="1"/>
        <c:lblAlgn val="ctr"/>
        <c:lblOffset val="100"/>
        <c:noMultiLvlLbl val="0"/>
      </c:catAx>
      <c:valAx>
        <c:axId val="136519776"/>
        <c:scaling>
          <c:orientation val="minMax"/>
        </c:scaling>
        <c:delete val="1"/>
        <c:axPos val="l"/>
        <c:numFmt formatCode="0%" sourceLinked="1"/>
        <c:majorTickMark val="none"/>
        <c:minorTickMark val="none"/>
        <c:tickLblPos val="nextTo"/>
        <c:crossAx val="136523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de-D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200">
          <a:solidFill>
            <a:schemeClr val="tx1"/>
          </a:solidFill>
        </a:defRPr>
      </a:pPr>
      <a:endParaRPr lang="de-DE"/>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Tabelle1!$B$1</c:f>
              <c:strCache>
                <c:ptCount val="1"/>
                <c:pt idx="0">
                  <c:v>Datenreihe 1</c:v>
                </c:pt>
              </c:strCache>
            </c:strRef>
          </c:tx>
          <c:spPr>
            <a:solidFill>
              <a:schemeClr val="accent1"/>
            </a:solidFill>
            <a:ln>
              <a:noFill/>
            </a:ln>
            <a:effectLst/>
          </c:spPr>
          <c:invertIfNegative val="0"/>
          <c:dPt>
            <c:idx val="0"/>
            <c:invertIfNegative val="0"/>
            <c:bubble3D val="0"/>
            <c:spPr>
              <a:solidFill>
                <a:schemeClr val="accent4"/>
              </a:solidFill>
              <a:ln>
                <a:noFill/>
              </a:ln>
              <a:effectLst/>
            </c:spPr>
            <c:extLst>
              <c:ext xmlns:c16="http://schemas.microsoft.com/office/drawing/2014/chart" uri="{C3380CC4-5D6E-409C-BE32-E72D297353CC}">
                <c16:uniqueId val="{00000000-EE97-4A79-A18C-10A0B0C45152}"/>
              </c:ext>
            </c:extLst>
          </c:dPt>
          <c:dPt>
            <c:idx val="1"/>
            <c:invertIfNegative val="0"/>
            <c:bubble3D val="0"/>
            <c:spPr>
              <a:solidFill>
                <a:schemeClr val="accent4"/>
              </a:solidFill>
              <a:ln>
                <a:noFill/>
              </a:ln>
              <a:effectLst/>
            </c:spPr>
            <c:extLst>
              <c:ext xmlns:c16="http://schemas.microsoft.com/office/drawing/2014/chart" uri="{C3380CC4-5D6E-409C-BE32-E72D297353CC}">
                <c16:uniqueId val="{00000000-2A1A-4942-817A-E18A323C714D}"/>
              </c:ext>
            </c:extLst>
          </c:dPt>
          <c:dPt>
            <c:idx val="2"/>
            <c:invertIfNegative val="0"/>
            <c:bubble3D val="0"/>
            <c:spPr>
              <a:solidFill>
                <a:schemeClr val="accent4"/>
              </a:solidFill>
              <a:ln>
                <a:noFill/>
              </a:ln>
              <a:effectLst/>
            </c:spPr>
            <c:extLst>
              <c:ext xmlns:c16="http://schemas.microsoft.com/office/drawing/2014/chart" uri="{C3380CC4-5D6E-409C-BE32-E72D297353CC}">
                <c16:uniqueId val="{00000001-2A1A-4942-817A-E18A323C714D}"/>
              </c:ext>
            </c:extLst>
          </c:dPt>
          <c:dPt>
            <c:idx val="3"/>
            <c:invertIfNegative val="0"/>
            <c:bubble3D val="0"/>
            <c:spPr>
              <a:solidFill>
                <a:schemeClr val="accent4"/>
              </a:solidFill>
              <a:ln>
                <a:noFill/>
              </a:ln>
              <a:effectLst/>
            </c:spPr>
            <c:extLst>
              <c:ext xmlns:c16="http://schemas.microsoft.com/office/drawing/2014/chart" uri="{C3380CC4-5D6E-409C-BE32-E72D297353CC}">
                <c16:uniqueId val="{00000001-EE97-4A79-A18C-10A0B0C45152}"/>
              </c:ext>
            </c:extLst>
          </c:dPt>
          <c:dPt>
            <c:idx val="4"/>
            <c:invertIfNegative val="0"/>
            <c:bubble3D val="0"/>
            <c:spPr>
              <a:solidFill>
                <a:schemeClr val="accent4"/>
              </a:solidFill>
              <a:ln>
                <a:noFill/>
              </a:ln>
              <a:effectLst/>
            </c:spPr>
            <c:extLst>
              <c:ext xmlns:c16="http://schemas.microsoft.com/office/drawing/2014/chart" uri="{C3380CC4-5D6E-409C-BE32-E72D297353CC}">
                <c16:uniqueId val="{00000002-2A1A-4942-817A-E18A323C714D}"/>
              </c:ext>
            </c:extLst>
          </c:dPt>
          <c:dLbls>
            <c:dLbl>
              <c:idx val="0"/>
              <c:tx>
                <c:rich>
                  <a:bodyPr/>
                  <a:lstStyle/>
                  <a:p>
                    <a:fld id="{64BF9907-F7B5-4C31-9614-3F1899F075BD}" type="CELLRANGE">
                      <a:rPr lang="en-US"/>
                      <a:pPr/>
                      <a:t>[ZELLBEREICH]</a:t>
                    </a:fld>
                    <a:endParaRPr lang="de-DE"/>
                  </a:p>
                </c:rich>
              </c:tx>
              <c:dLblPos val="outEnd"/>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0-EE97-4A79-A18C-10A0B0C45152}"/>
                </c:ext>
              </c:extLst>
            </c:dLbl>
            <c:dLbl>
              <c:idx val="1"/>
              <c:tx>
                <c:rich>
                  <a:bodyPr/>
                  <a:lstStyle/>
                  <a:p>
                    <a:fld id="{7C53C71E-7B98-4A3C-963B-013A1817F105}" type="CELLRANGE">
                      <a:rPr lang="de-DE"/>
                      <a:pPr/>
                      <a:t>[ZELLBEREICH]</a:t>
                    </a:fld>
                    <a:endParaRPr lang="de-DE"/>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0-2A1A-4942-817A-E18A323C714D}"/>
                </c:ext>
              </c:extLst>
            </c:dLbl>
            <c:dLbl>
              <c:idx val="2"/>
              <c:tx>
                <c:rich>
                  <a:bodyPr/>
                  <a:lstStyle/>
                  <a:p>
                    <a:fld id="{C7BA61FC-D1F2-47B6-8B7C-F5BB5D906E59}" type="CELLRANGE">
                      <a:rPr lang="de-DE"/>
                      <a:pPr/>
                      <a:t>[ZELLBEREICH]</a:t>
                    </a:fld>
                    <a:endParaRPr lang="de-DE"/>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2A1A-4942-817A-E18A323C714D}"/>
                </c:ext>
              </c:extLst>
            </c:dLbl>
            <c:dLbl>
              <c:idx val="3"/>
              <c:tx>
                <c:rich>
                  <a:bodyPr/>
                  <a:lstStyle/>
                  <a:p>
                    <a:fld id="{43B79173-EF3E-40EC-ABEF-112530211041}" type="CELLRANGE">
                      <a:rPr lang="de-DE"/>
                      <a:pPr/>
                      <a:t>[ZELLBEREICH]</a:t>
                    </a:fld>
                    <a:endParaRPr lang="de-DE"/>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EE97-4A79-A18C-10A0B0C45152}"/>
                </c:ext>
              </c:extLst>
            </c:dLbl>
            <c:dLbl>
              <c:idx val="4"/>
              <c:tx>
                <c:rich>
                  <a:bodyPr/>
                  <a:lstStyle/>
                  <a:p>
                    <a:fld id="{4B89C660-BE92-431D-BF75-0D9C4A4FCACE}" type="CELLRANGE">
                      <a:rPr lang="de-DE"/>
                      <a:pPr/>
                      <a:t>[ZELLBEREICH]</a:t>
                    </a:fld>
                    <a:endParaRPr lang="de-DE"/>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2-2A1A-4942-817A-E18A323C714D}"/>
                </c:ext>
              </c:extLst>
            </c:dLbl>
            <c:dLbl>
              <c:idx val="5"/>
              <c:tx>
                <c:rich>
                  <a:bodyPr/>
                  <a:lstStyle/>
                  <a:p>
                    <a:endParaRPr lang="de-DE"/>
                  </a:p>
                </c:rich>
              </c:tx>
              <c:dLblPos val="outEnd"/>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02-EE97-4A79-A18C-10A0B0C45152}"/>
                </c:ext>
              </c:extLst>
            </c:dLbl>
            <c:dLbl>
              <c:idx val="6"/>
              <c:tx>
                <c:rich>
                  <a:bodyPr/>
                  <a:lstStyle/>
                  <a:p>
                    <a:fld id="{43C2F244-066B-4AC3-B47D-F69C0E20F661}" type="CELLRANGE">
                      <a:rPr lang="de-DE"/>
                      <a:pPr/>
                      <a:t>[ZELLBEREICH]</a:t>
                    </a:fld>
                    <a:endParaRPr lang="de-DE"/>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2A1A-4942-817A-E18A323C714D}"/>
                </c:ext>
              </c:extLst>
            </c:dLbl>
            <c:dLbl>
              <c:idx val="7"/>
              <c:tx>
                <c:rich>
                  <a:bodyPr/>
                  <a:lstStyle/>
                  <a:p>
                    <a:fld id="{3F162135-83C1-4AD9-8BBB-51F31762606A}" type="CELLRANGE">
                      <a:rPr lang="de-DE"/>
                      <a:pPr/>
                      <a:t>[ZELLBEREICH]</a:t>
                    </a:fld>
                    <a:endParaRPr lang="de-DE"/>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4-2A1A-4942-817A-E18A323C714D}"/>
                </c:ext>
              </c:extLst>
            </c:dLbl>
            <c:dLbl>
              <c:idx val="8"/>
              <c:tx>
                <c:rich>
                  <a:bodyPr/>
                  <a:lstStyle/>
                  <a:p>
                    <a:fld id="{D846B537-9F9C-47E8-8F41-4FAC25177AE5}" type="CELLRANGE">
                      <a:rPr lang="de-DE"/>
                      <a:pPr/>
                      <a:t>[ZELLBEREICH]</a:t>
                    </a:fld>
                    <a:endParaRPr lang="de-DE"/>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5-2A1A-4942-817A-E18A323C714D}"/>
                </c:ext>
              </c:extLst>
            </c:dLbl>
            <c:dLbl>
              <c:idx val="9"/>
              <c:tx>
                <c:rich>
                  <a:bodyPr/>
                  <a:lstStyle/>
                  <a:p>
                    <a:fld id="{7ED6A641-BFF3-42ED-B38A-55D2648A5250}" type="CELLRANGE">
                      <a:rPr lang="de-DE"/>
                      <a:pPr/>
                      <a:t>[ZELLBEREICH]</a:t>
                    </a:fld>
                    <a:endParaRPr lang="de-DE"/>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6-2A1A-4942-817A-E18A323C714D}"/>
                </c:ext>
              </c:extLst>
            </c:dLbl>
            <c:dLbl>
              <c:idx val="10"/>
              <c:tx>
                <c:rich>
                  <a:bodyPr/>
                  <a:lstStyle/>
                  <a:p>
                    <a:fld id="{7EAAE6F7-2533-4A45-AC6C-88BF4EF95644}" type="CELLRANGE">
                      <a:rPr lang="de-DE"/>
                      <a:pPr/>
                      <a:t>[ZELLBEREICH]</a:t>
                    </a:fld>
                    <a:endParaRPr lang="de-DE"/>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7-2A1A-4942-817A-E18A323C714D}"/>
                </c:ext>
              </c:extLst>
            </c:dLbl>
            <c:dLbl>
              <c:idx val="11"/>
              <c:tx>
                <c:rich>
                  <a:bodyPr/>
                  <a:lstStyle/>
                  <a:p>
                    <a:fld id="{A057EFBF-9ED4-4CFC-91D6-F747AD9DCC91}" type="CELLRANGE">
                      <a:rPr lang="de-DE"/>
                      <a:pPr/>
                      <a:t>[ZELLBEREICH]</a:t>
                    </a:fld>
                    <a:endParaRPr lang="de-DE"/>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0-E8B7-4067-AFC0-877220253F4E}"/>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solidFill>
                    <a:latin typeface="+mn-lt"/>
                    <a:ea typeface="+mn-ea"/>
                    <a:cs typeface="+mn-cs"/>
                  </a:defRPr>
                </a:pPr>
                <a:endParaRPr lang="de-DE"/>
              </a:p>
            </c:txPr>
            <c:dLblPos val="outEnd"/>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Tabelle1!$A$2:$A$13</c:f>
              <c:strCache>
                <c:ptCount val="12"/>
                <c:pt idx="0">
                  <c:v>Lateinamerika</c:v>
                </c:pt>
                <c:pt idx="1">
                  <c:v>Mittlerer Osten / Zentralasien</c:v>
                </c:pt>
                <c:pt idx="2">
                  <c:v>Asien</c:v>
                </c:pt>
                <c:pt idx="3">
                  <c:v>Nordamerika</c:v>
                </c:pt>
                <c:pt idx="4">
                  <c:v>Afrika</c:v>
                </c:pt>
                <c:pt idx="6">
                  <c:v>Schweiz / Österreich</c:v>
                </c:pt>
                <c:pt idx="7">
                  <c:v>Westeuropa</c:v>
                </c:pt>
                <c:pt idx="8">
                  <c:v>Nordeuropa</c:v>
                </c:pt>
                <c:pt idx="9">
                  <c:v>Ost- / Südosteuropa</c:v>
                </c:pt>
                <c:pt idx="10">
                  <c:v>Südeuropa</c:v>
                </c:pt>
                <c:pt idx="11">
                  <c:v>Nordafrika / Levante</c:v>
                </c:pt>
              </c:strCache>
            </c:strRef>
          </c:cat>
          <c:val>
            <c:numRef>
              <c:f>Tabelle1!$B$2:$B$13</c:f>
              <c:numCache>
                <c:formatCode>0%</c:formatCode>
                <c:ptCount val="12"/>
                <c:pt idx="0">
                  <c:v>0.73</c:v>
                </c:pt>
                <c:pt idx="1">
                  <c:v>0.85</c:v>
                </c:pt>
                <c:pt idx="2">
                  <c:v>0.92</c:v>
                </c:pt>
                <c:pt idx="3">
                  <c:v>0.95</c:v>
                </c:pt>
                <c:pt idx="4">
                  <c:v>1</c:v>
                </c:pt>
                <c:pt idx="6">
                  <c:v>0.71</c:v>
                </c:pt>
                <c:pt idx="7">
                  <c:v>0.75</c:v>
                </c:pt>
                <c:pt idx="8">
                  <c:v>0.81</c:v>
                </c:pt>
                <c:pt idx="9">
                  <c:v>0.87</c:v>
                </c:pt>
                <c:pt idx="10">
                  <c:v>1.05</c:v>
                </c:pt>
                <c:pt idx="11">
                  <c:v>1.21</c:v>
                </c:pt>
              </c:numCache>
            </c:numRef>
          </c:val>
          <c:extLst>
            <c:ext xmlns:c15="http://schemas.microsoft.com/office/drawing/2012/chart" uri="{02D57815-91ED-43cb-92C2-25804820EDAC}">
              <c15:datalabelsRange>
                <c15:f>Tabelle1!$B$2:$B$17</c15:f>
                <c15:dlblRangeCache>
                  <c:ptCount val="16"/>
                  <c:pt idx="0">
                    <c:v>73%</c:v>
                  </c:pt>
                  <c:pt idx="1">
                    <c:v>85%</c:v>
                  </c:pt>
                  <c:pt idx="2">
                    <c:v>92%</c:v>
                  </c:pt>
                  <c:pt idx="3">
                    <c:v>95%</c:v>
                  </c:pt>
                  <c:pt idx="4">
                    <c:v>100%</c:v>
                  </c:pt>
                  <c:pt idx="6">
                    <c:v>71%</c:v>
                  </c:pt>
                  <c:pt idx="7">
                    <c:v>75%</c:v>
                  </c:pt>
                  <c:pt idx="8">
                    <c:v>81%</c:v>
                  </c:pt>
                  <c:pt idx="9">
                    <c:v>87%</c:v>
                  </c:pt>
                  <c:pt idx="10">
                    <c:v>105%</c:v>
                  </c:pt>
                  <c:pt idx="11">
                    <c:v>121%</c:v>
                  </c:pt>
                </c15:dlblRangeCache>
              </c15:datalabelsRange>
            </c:ext>
            <c:ext xmlns:c16="http://schemas.microsoft.com/office/drawing/2014/chart" uri="{C3380CC4-5D6E-409C-BE32-E72D297353CC}">
              <c16:uniqueId val="{00000000-CAA8-4387-8525-E8CF4E78CA61}"/>
            </c:ext>
          </c:extLst>
        </c:ser>
        <c:dLbls>
          <c:showLegendKey val="0"/>
          <c:showVal val="0"/>
          <c:showCatName val="0"/>
          <c:showSerName val="0"/>
          <c:showPercent val="0"/>
          <c:showBubbleSize val="0"/>
        </c:dLbls>
        <c:gapWidth val="150"/>
        <c:overlap val="-27"/>
        <c:axId val="515293280"/>
        <c:axId val="31419856"/>
      </c:barChart>
      <c:catAx>
        <c:axId val="515293280"/>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de-DE"/>
          </a:p>
        </c:txPr>
        <c:crossAx val="31419856"/>
        <c:crosses val="autoZero"/>
        <c:auto val="1"/>
        <c:lblAlgn val="ctr"/>
        <c:lblOffset val="100"/>
        <c:noMultiLvlLbl val="0"/>
      </c:catAx>
      <c:valAx>
        <c:axId val="31419856"/>
        <c:scaling>
          <c:orientation val="minMax"/>
        </c:scaling>
        <c:delete val="1"/>
        <c:axPos val="l"/>
        <c:numFmt formatCode="0%" sourceLinked="1"/>
        <c:majorTickMark val="none"/>
        <c:minorTickMark val="none"/>
        <c:tickLblPos val="nextTo"/>
        <c:crossAx val="51529328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200">
          <a:solidFill>
            <a:schemeClr val="tx1"/>
          </a:solidFill>
        </a:defRPr>
      </a:pPr>
      <a:endParaRPr lang="de-DE"/>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Tabelle1!$B$1</c:f>
              <c:strCache>
                <c:ptCount val="1"/>
                <c:pt idx="0">
                  <c:v>Inlandsverkehr</c:v>
                </c:pt>
              </c:strCache>
            </c:strRef>
          </c:tx>
          <c:spPr>
            <a:solidFill>
              <a:schemeClr val="accent2"/>
            </a:solidFill>
            <a:ln>
              <a:noFill/>
            </a:ln>
            <a:effectLst/>
          </c:spPr>
          <c:invertIfNegative val="0"/>
          <c:dLbls>
            <c:dLbl>
              <c:idx val="0"/>
              <c:tx>
                <c:rich>
                  <a:bodyPr/>
                  <a:lstStyle/>
                  <a:p>
                    <a:fld id="{284687ED-761C-4980-AD24-53B24BA36D38}" type="CELLRANGE">
                      <a:rPr lang="en-US"/>
                      <a:pPr/>
                      <a:t>[ZELLBEREICH]</a:t>
                    </a:fld>
                    <a:endParaRPr lang="de-DE"/>
                  </a:p>
                </c:rich>
              </c:tx>
              <c:dLblPos val="inEnd"/>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0-7EB4-4A2B-AB01-6B9F8ABEA338}"/>
                </c:ext>
              </c:extLst>
            </c:dLbl>
            <c:dLbl>
              <c:idx val="1"/>
              <c:tx>
                <c:rich>
                  <a:bodyPr/>
                  <a:lstStyle/>
                  <a:p>
                    <a:fld id="{133B625C-5E41-4EB4-AC23-629A15BA4987}" type="CELLRANGE">
                      <a:rPr lang="de-DE"/>
                      <a:pPr/>
                      <a:t>[ZELLBEREICH]</a:t>
                    </a:fld>
                    <a:endParaRPr lang="de-DE"/>
                  </a:p>
                </c:rich>
              </c:tx>
              <c:dLblPos val="in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7EB4-4A2B-AB01-6B9F8ABEA338}"/>
                </c:ext>
              </c:extLst>
            </c:dLbl>
            <c:dLbl>
              <c:idx val="2"/>
              <c:tx>
                <c:rich>
                  <a:bodyPr/>
                  <a:lstStyle/>
                  <a:p>
                    <a:fld id="{FFCA547E-946B-4120-9A44-E20B2A9C98A8}" type="CELLRANGE">
                      <a:rPr lang="de-DE"/>
                      <a:pPr/>
                      <a:t>[ZELLBEREICH]</a:t>
                    </a:fld>
                    <a:endParaRPr lang="de-DE"/>
                  </a:p>
                </c:rich>
              </c:tx>
              <c:dLblPos val="in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0-B1E7-4385-B44C-8D97E8FB8076}"/>
                </c:ext>
              </c:extLst>
            </c:dLbl>
            <c:dLbl>
              <c:idx val="3"/>
              <c:tx>
                <c:rich>
                  <a:bodyPr/>
                  <a:lstStyle/>
                  <a:p>
                    <a:endParaRPr lang="de-DE"/>
                  </a:p>
                </c:rich>
              </c:tx>
              <c:dLblPos val="inEnd"/>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00-B8C7-401D-8107-3A8AD03F0D08}"/>
                </c:ext>
              </c:extLst>
            </c:dLbl>
            <c:dLbl>
              <c:idx val="4"/>
              <c:tx>
                <c:rich>
                  <a:bodyPr/>
                  <a:lstStyle/>
                  <a:p>
                    <a:fld id="{6CB1AD50-C471-4AC6-9C4D-764FC0F87FF1}" type="CELLRANGE">
                      <a:rPr lang="de-DE"/>
                      <a:pPr/>
                      <a:t>[ZELLBEREICH]</a:t>
                    </a:fld>
                    <a:endParaRPr lang="de-DE"/>
                  </a:p>
                </c:rich>
              </c:tx>
              <c:dLblPos val="in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B8C7-401D-8107-3A8AD03F0D08}"/>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bg1"/>
                    </a:solidFill>
                    <a:latin typeface="+mn-lt"/>
                    <a:ea typeface="+mn-ea"/>
                    <a:cs typeface="+mn-cs"/>
                  </a:defRPr>
                </a:pPr>
                <a:endParaRPr lang="de-DE"/>
              </a:p>
            </c:txPr>
            <c:dLblPos val="inEnd"/>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Tabelle1!$A$2:$A$6</c:f>
              <c:strCache>
                <c:ptCount val="5"/>
                <c:pt idx="0">
                  <c:v>Deutschland Dezentral</c:v>
                </c:pt>
                <c:pt idx="1">
                  <c:v>Deutschland Drehkreuz</c:v>
                </c:pt>
                <c:pt idx="2">
                  <c:v>Deutschland Domestik gesamt</c:v>
                </c:pt>
                <c:pt idx="4">
                  <c:v>Restliches Europa</c:v>
                </c:pt>
              </c:strCache>
            </c:strRef>
          </c:cat>
          <c:val>
            <c:numRef>
              <c:f>Tabelle1!$B$2:$B$6</c:f>
              <c:numCache>
                <c:formatCode>0%</c:formatCode>
                <c:ptCount val="5"/>
                <c:pt idx="0">
                  <c:v>0.18</c:v>
                </c:pt>
                <c:pt idx="1">
                  <c:v>0.62</c:v>
                </c:pt>
                <c:pt idx="2">
                  <c:v>0.48</c:v>
                </c:pt>
                <c:pt idx="4">
                  <c:v>0.95</c:v>
                </c:pt>
              </c:numCache>
            </c:numRef>
          </c:val>
          <c:extLst>
            <c:ext xmlns:c15="http://schemas.microsoft.com/office/drawing/2012/chart" uri="{02D57815-91ED-43cb-92C2-25804820EDAC}">
              <c15:datalabelsRange>
                <c15:f>Tabelle1!$B$2:$B$6</c15:f>
                <c15:dlblRangeCache>
                  <c:ptCount val="5"/>
                  <c:pt idx="0">
                    <c:v>18%</c:v>
                  </c:pt>
                  <c:pt idx="1">
                    <c:v>62%</c:v>
                  </c:pt>
                  <c:pt idx="2">
                    <c:v>48%</c:v>
                  </c:pt>
                  <c:pt idx="4">
                    <c:v>95%</c:v>
                  </c:pt>
                </c15:dlblRangeCache>
              </c15:datalabelsRange>
            </c:ext>
            <c:ext xmlns:c16="http://schemas.microsoft.com/office/drawing/2014/chart" uri="{C3380CC4-5D6E-409C-BE32-E72D297353CC}">
              <c16:uniqueId val="{00000000-CAA8-4387-8525-E8CF4E78CA61}"/>
            </c:ext>
          </c:extLst>
        </c:ser>
        <c:dLbls>
          <c:showLegendKey val="0"/>
          <c:showVal val="0"/>
          <c:showCatName val="0"/>
          <c:showSerName val="0"/>
          <c:showPercent val="0"/>
          <c:showBubbleSize val="0"/>
        </c:dLbls>
        <c:gapWidth val="150"/>
        <c:overlap val="100"/>
        <c:axId val="515293280"/>
        <c:axId val="31419856"/>
      </c:barChart>
      <c:catAx>
        <c:axId val="515293280"/>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de-DE"/>
          </a:p>
        </c:txPr>
        <c:crossAx val="31419856"/>
        <c:crosses val="autoZero"/>
        <c:auto val="1"/>
        <c:lblAlgn val="ctr"/>
        <c:lblOffset val="100"/>
        <c:noMultiLvlLbl val="0"/>
      </c:catAx>
      <c:valAx>
        <c:axId val="31419856"/>
        <c:scaling>
          <c:orientation val="minMax"/>
        </c:scaling>
        <c:delete val="1"/>
        <c:axPos val="l"/>
        <c:numFmt formatCode="0%" sourceLinked="1"/>
        <c:majorTickMark val="none"/>
        <c:minorTickMark val="none"/>
        <c:tickLblPos val="nextTo"/>
        <c:crossAx val="51529328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200">
          <a:solidFill>
            <a:schemeClr val="tx1"/>
          </a:solidFill>
        </a:defRPr>
      </a:pPr>
      <a:endParaRPr lang="de-DE"/>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Tabelle1!$B$1</c:f>
              <c:strCache>
                <c:ptCount val="1"/>
                <c:pt idx="0">
                  <c:v>2019</c:v>
                </c:pt>
              </c:strCache>
            </c:strRef>
          </c:tx>
          <c:spPr>
            <a:solidFill>
              <a:schemeClr val="accent1"/>
            </a:solidFill>
            <a:ln>
              <a:noFill/>
            </a:ln>
            <a:effectLst/>
          </c:spPr>
          <c:invertIfNegative val="0"/>
          <c:dLbls>
            <c:dLbl>
              <c:idx val="0"/>
              <c:layout>
                <c:manualLayout>
                  <c:x val="-5.1701852649720581E-3"/>
                  <c:y val="9.4228492470253104E-3"/>
                </c:manualLayout>
              </c:layout>
              <c:tx>
                <c:rich>
                  <a:bodyPr/>
                  <a:lstStyle/>
                  <a:p>
                    <a:fld id="{B1E48A13-862A-4A62-99FE-B75B0481E924}" type="CELLRANGE">
                      <a:rPr lang="en-US"/>
                      <a:pPr/>
                      <a:t>[ZELLBEREICH]</a:t>
                    </a:fld>
                    <a:endParaRPr lang="de-DE"/>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4-D821-4E44-B82A-B5D74461A13E}"/>
                </c:ext>
              </c:extLst>
            </c:dLbl>
            <c:dLbl>
              <c:idx val="1"/>
              <c:layout>
                <c:manualLayout>
                  <c:x val="0"/>
                  <c:y val="6.2833834112841795E-3"/>
                </c:manualLayout>
              </c:layout>
              <c:tx>
                <c:rich>
                  <a:bodyPr/>
                  <a:lstStyle/>
                  <a:p>
                    <a:fld id="{FECADA75-E4E3-47CC-B4F6-FB43C1F828B9}" type="CELLRANGE">
                      <a:rPr lang="en-US"/>
                      <a:pPr/>
                      <a:t>[ZELLBEREICH]</a:t>
                    </a:fld>
                    <a:endParaRPr lang="de-DE"/>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5-D821-4E44-B82A-B5D74461A13E}"/>
                </c:ext>
              </c:extLst>
            </c:dLbl>
            <c:dLbl>
              <c:idx val="2"/>
              <c:layout>
                <c:manualLayout>
                  <c:x val="0"/>
                  <c:y val="1.2564046314911622E-2"/>
                </c:manualLayout>
              </c:layout>
              <c:tx>
                <c:rich>
                  <a:bodyPr/>
                  <a:lstStyle/>
                  <a:p>
                    <a:fld id="{7BC784C9-3C5B-4364-979C-5D2CD4AF6BE0}" type="CELLRANGE">
                      <a:rPr lang="en-US"/>
                      <a:pPr/>
                      <a:t>[ZELLBEREICH]</a:t>
                    </a:fld>
                    <a:endParaRPr lang="de-DE"/>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6-D821-4E44-B82A-B5D74461A13E}"/>
                </c:ext>
              </c:extLst>
            </c:dLbl>
            <c:dLbl>
              <c:idx val="3"/>
              <c:layout>
                <c:manualLayout>
                  <c:x val="-6.8935803532960563E-3"/>
                  <c:y val="9.4230965659031843E-3"/>
                </c:manualLayout>
              </c:layout>
              <c:tx>
                <c:rich>
                  <a:bodyPr/>
                  <a:lstStyle/>
                  <a:p>
                    <a:fld id="{E0E77F97-FFC3-458F-AE35-418767BC1243}" type="CELLRANGE">
                      <a:rPr lang="en-US"/>
                      <a:pPr/>
                      <a:t>[ZELLBEREICH]</a:t>
                    </a:fld>
                    <a:endParaRPr lang="de-DE"/>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7-D821-4E44-B82A-B5D74461A13E}"/>
                </c:ext>
              </c:extLst>
            </c:dLbl>
            <c:dLbl>
              <c:idx val="4"/>
              <c:layout>
                <c:manualLayout>
                  <c:x val="-3.1595211628692441E-17"/>
                  <c:y val="9.4230965659033005E-3"/>
                </c:manualLayout>
              </c:layout>
              <c:tx>
                <c:rich>
                  <a:bodyPr/>
                  <a:lstStyle/>
                  <a:p>
                    <a:fld id="{DC305BE6-E702-4A6D-94A4-278D42ECAA54}" type="CELLRANGE">
                      <a:rPr lang="en-US"/>
                      <a:pPr/>
                      <a:t>[ZELLBEREICH]</a:t>
                    </a:fld>
                    <a:endParaRPr lang="de-DE"/>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8-D821-4E44-B82A-B5D74461A13E}"/>
                </c:ext>
              </c:extLst>
            </c:dLbl>
            <c:dLbl>
              <c:idx val="5"/>
              <c:layout>
                <c:manualLayout>
                  <c:x val="3.4467901766479965E-3"/>
                  <c:y val="1.5704996063920059E-2"/>
                </c:manualLayout>
              </c:layout>
              <c:tx>
                <c:rich>
                  <a:bodyPr/>
                  <a:lstStyle/>
                  <a:p>
                    <a:fld id="{1F8CF6C0-5D37-4DC7-990E-851EBCFDF98B}" type="CELLRANGE">
                      <a:rPr lang="en-US"/>
                      <a:pPr/>
                      <a:t>[ZELLBEREICH]</a:t>
                    </a:fld>
                    <a:endParaRPr lang="de-DE"/>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9-D821-4E44-B82A-B5D74461A13E}"/>
                </c:ext>
              </c:extLst>
            </c:dLbl>
            <c:dLbl>
              <c:idx val="6"/>
              <c:layout>
                <c:manualLayout>
                  <c:x val="0"/>
                  <c:y val="1.2564046314911622E-2"/>
                </c:manualLayout>
              </c:layout>
              <c:tx>
                <c:rich>
                  <a:bodyPr/>
                  <a:lstStyle/>
                  <a:p>
                    <a:fld id="{3CDF1835-EB79-49BF-AA8D-C4218BFA0886}" type="CELLRANGE">
                      <a:rPr lang="en-US"/>
                      <a:pPr/>
                      <a:t>[ZELLBEREICH]</a:t>
                    </a:fld>
                    <a:endParaRPr lang="de-DE"/>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A-D821-4E44-B82A-B5D74461A13E}"/>
                </c:ext>
              </c:extLst>
            </c:dLbl>
            <c:dLbl>
              <c:idx val="7"/>
              <c:layout>
                <c:manualLayout>
                  <c:x val="0"/>
                  <c:y val="1.5704748745042185E-2"/>
                </c:manualLayout>
              </c:layout>
              <c:tx>
                <c:rich>
                  <a:bodyPr/>
                  <a:lstStyle/>
                  <a:p>
                    <a:fld id="{4DEFF9DB-1B64-4281-B72C-25DF7AF3D6F2}" type="CELLRANGE">
                      <a:rPr lang="en-US"/>
                      <a:pPr/>
                      <a:t>[ZELLBEREICH]</a:t>
                    </a:fld>
                    <a:endParaRPr lang="de-DE"/>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B-D821-4E44-B82A-B5D74461A13E}"/>
                </c:ext>
              </c:extLst>
            </c:dLbl>
            <c:dLbl>
              <c:idx val="8"/>
              <c:layout>
                <c:manualLayout>
                  <c:x val="0"/>
                  <c:y val="1.2564046314911622E-2"/>
                </c:manualLayout>
              </c:layout>
              <c:tx>
                <c:rich>
                  <a:bodyPr/>
                  <a:lstStyle/>
                  <a:p>
                    <a:fld id="{CA04AC2B-1DAF-4625-BFE9-939BCDD8AB82}" type="CELLRANGE">
                      <a:rPr lang="en-US"/>
                      <a:pPr/>
                      <a:t>[ZELLBEREICH]</a:t>
                    </a:fld>
                    <a:endParaRPr lang="de-DE"/>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C-D821-4E44-B82A-B5D74461A13E}"/>
                </c:ext>
              </c:extLst>
            </c:dLbl>
            <c:dLbl>
              <c:idx val="9"/>
              <c:layout>
                <c:manualLayout>
                  <c:x val="-3.4467901766479965E-3"/>
                  <c:y val="9.4230965659031843E-3"/>
                </c:manualLayout>
              </c:layout>
              <c:tx>
                <c:rich>
                  <a:bodyPr/>
                  <a:lstStyle/>
                  <a:p>
                    <a:fld id="{2412F60B-816B-4BDE-AD16-26C3042CEA11}" type="CELLRANGE">
                      <a:rPr lang="en-US"/>
                      <a:pPr/>
                      <a:t>[ZELLBEREICH]</a:t>
                    </a:fld>
                    <a:endParaRPr lang="de-DE"/>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D-D821-4E44-B82A-B5D74461A13E}"/>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mn-lt"/>
                    <a:ea typeface="+mn-ea"/>
                    <a:cs typeface="+mn-cs"/>
                  </a:defRPr>
                </a:pPr>
                <a:endParaRPr lang="de-DE"/>
              </a:p>
            </c:txP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cat>
            <c:strRef>
              <c:f>Tabelle1!$A$2:$A$11</c:f>
              <c:strCache>
                <c:ptCount val="10"/>
                <c:pt idx="0">
                  <c:v>Frankfurt</c:v>
                </c:pt>
                <c:pt idx="1">
                  <c:v>Düsseldorf</c:v>
                </c:pt>
                <c:pt idx="2">
                  <c:v>Paris CDG</c:v>
                </c:pt>
                <c:pt idx="3">
                  <c:v>Wien</c:v>
                </c:pt>
                <c:pt idx="4">
                  <c:v>Brüssel</c:v>
                </c:pt>
                <c:pt idx="5">
                  <c:v>Rom FCO</c:v>
                </c:pt>
                <c:pt idx="6">
                  <c:v>Oslo</c:v>
                </c:pt>
                <c:pt idx="7">
                  <c:v>Helsinki</c:v>
                </c:pt>
                <c:pt idx="8">
                  <c:v>Madrid</c:v>
                </c:pt>
                <c:pt idx="9">
                  <c:v>Istanbul IST</c:v>
                </c:pt>
              </c:strCache>
            </c:strRef>
          </c:cat>
          <c:val>
            <c:numRef>
              <c:f>Tabelle1!$B$2:$B$11</c:f>
              <c:numCache>
                <c:formatCode>_-* #,##0\ "€"_-;\-* #,##0\ "€"_-;_-* "-"??\ "€"_-;_-@_-</c:formatCode>
                <c:ptCount val="10"/>
                <c:pt idx="0">
                  <c:v>2655</c:v>
                </c:pt>
                <c:pt idx="1">
                  <c:v>2060</c:v>
                </c:pt>
                <c:pt idx="2">
                  <c:v>2927</c:v>
                </c:pt>
                <c:pt idx="3">
                  <c:v>2082</c:v>
                </c:pt>
                <c:pt idx="4">
                  <c:v>1307</c:v>
                </c:pt>
                <c:pt idx="5">
                  <c:v>2226</c:v>
                </c:pt>
                <c:pt idx="6">
                  <c:v>2011</c:v>
                </c:pt>
                <c:pt idx="7">
                  <c:v>1066</c:v>
                </c:pt>
                <c:pt idx="8">
                  <c:v>641</c:v>
                </c:pt>
                <c:pt idx="9">
                  <c:v>502</c:v>
                </c:pt>
              </c:numCache>
            </c:numRef>
          </c:val>
          <c:extLst>
            <c:ext xmlns:c15="http://schemas.microsoft.com/office/drawing/2012/chart" uri="{02D57815-91ED-43cb-92C2-25804820EDAC}">
              <c15:datalabelsRange>
                <c15:f>Tabelle1!$D$2:$D$11</c15:f>
                <c15:dlblRangeCache>
                  <c:ptCount val="10"/>
                  <c:pt idx="0">
                    <c:v>63%</c:v>
                  </c:pt>
                  <c:pt idx="1">
                    <c:v>106%</c:v>
                  </c:pt>
                  <c:pt idx="2">
                    <c:v>41%</c:v>
                  </c:pt>
                  <c:pt idx="3">
                    <c:v>85%</c:v>
                  </c:pt>
                  <c:pt idx="4">
                    <c:v>80%</c:v>
                  </c:pt>
                  <c:pt idx="5">
                    <c:v>-3%</c:v>
                  </c:pt>
                  <c:pt idx="6">
                    <c:v>7%</c:v>
                  </c:pt>
                  <c:pt idx="7">
                    <c:v>33%</c:v>
                  </c:pt>
                  <c:pt idx="8">
                    <c:v>14%</c:v>
                  </c:pt>
                  <c:pt idx="9">
                    <c:v>4%</c:v>
                  </c:pt>
                </c15:dlblRangeCache>
              </c15:datalabelsRange>
            </c:ext>
            <c:ext xmlns:c16="http://schemas.microsoft.com/office/drawing/2014/chart" uri="{C3380CC4-5D6E-409C-BE32-E72D297353CC}">
              <c16:uniqueId val="{00000000-D167-4648-B4B2-0EC205B5C2B3}"/>
            </c:ext>
          </c:extLst>
        </c:ser>
        <c:ser>
          <c:idx val="1"/>
          <c:order val="1"/>
          <c:tx>
            <c:strRef>
              <c:f>Tabelle1!$C$1</c:f>
              <c:strCache>
                <c:ptCount val="1"/>
                <c:pt idx="0">
                  <c:v>2026</c:v>
                </c:pt>
              </c:strCache>
            </c:strRef>
          </c:tx>
          <c:spPr>
            <a:solidFill>
              <a:schemeClr val="accent2"/>
            </a:solidFill>
            <a:ln>
              <a:noFill/>
            </a:ln>
            <a:effectLst/>
          </c:spPr>
          <c:invertIfNegative val="0"/>
          <c:dPt>
            <c:idx val="0"/>
            <c:invertIfNegative val="0"/>
            <c:bubble3D val="0"/>
            <c:spPr>
              <a:solidFill>
                <a:srgbClr val="9E0832"/>
              </a:solidFill>
              <a:ln>
                <a:noFill/>
              </a:ln>
              <a:effectLst/>
            </c:spPr>
            <c:extLst>
              <c:ext xmlns:c16="http://schemas.microsoft.com/office/drawing/2014/chart" uri="{C3380CC4-5D6E-409C-BE32-E72D297353CC}">
                <c16:uniqueId val="{00000001-6A7B-4D16-8733-BC05C7219BC1}"/>
              </c:ext>
            </c:extLst>
          </c:dPt>
          <c:dPt>
            <c:idx val="1"/>
            <c:invertIfNegative val="0"/>
            <c:bubble3D val="0"/>
            <c:spPr>
              <a:solidFill>
                <a:srgbClr val="9E0832"/>
              </a:solidFill>
              <a:ln>
                <a:noFill/>
              </a:ln>
              <a:effectLst/>
            </c:spPr>
            <c:extLst>
              <c:ext xmlns:c16="http://schemas.microsoft.com/office/drawing/2014/chart" uri="{C3380CC4-5D6E-409C-BE32-E72D297353CC}">
                <c16:uniqueId val="{00000000-D821-4E44-B82A-B5D74461A13E}"/>
              </c:ext>
            </c:extLst>
          </c:dPt>
          <c:dLbls>
            <c:dLbl>
              <c:idx val="5"/>
              <c:layout>
                <c:manualLayout>
                  <c:x val="1.2063765618267988E-2"/>
                  <c:y val="0"/>
                </c:manualLayout>
              </c:layout>
              <c:dLblPos val="outEnd"/>
              <c:showLegendKey val="0"/>
              <c:showVal val="1"/>
              <c:showCatName val="0"/>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4-CAC1-4E58-BEA4-E589DD1B6DF1}"/>
                </c:ext>
              </c:extLst>
            </c:dLbl>
            <c:numFmt formatCode="#,##0\ &quot;€&quot;" sourceLinked="0"/>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mn-lt"/>
                    <a:ea typeface="+mn-ea"/>
                    <a:cs typeface="+mn-cs"/>
                  </a:defRPr>
                </a:pPr>
                <a:endParaRPr lang="de-DE"/>
              </a:p>
            </c:txPr>
            <c:dLblPos val="outEnd"/>
            <c:showLegendKey val="0"/>
            <c:showVal val="1"/>
            <c:showCatName val="0"/>
            <c:showSerName val="0"/>
            <c:showPercent val="0"/>
            <c:showBubbleSize val="0"/>
            <c:separator> </c:separator>
            <c:showLeaderLines val="0"/>
            <c:extLst>
              <c:ext xmlns:c15="http://schemas.microsoft.com/office/drawing/2012/chart" uri="{CE6537A1-D6FC-4f65-9D91-7224C49458BB}">
                <c15:showLeaderLines val="0"/>
              </c:ext>
            </c:extLst>
          </c:dLbls>
          <c:cat>
            <c:strRef>
              <c:f>Tabelle1!$A$2:$A$11</c:f>
              <c:strCache>
                <c:ptCount val="10"/>
                <c:pt idx="0">
                  <c:v>Frankfurt</c:v>
                </c:pt>
                <c:pt idx="1">
                  <c:v>Düsseldorf</c:v>
                </c:pt>
                <c:pt idx="2">
                  <c:v>Paris CDG</c:v>
                </c:pt>
                <c:pt idx="3">
                  <c:v>Wien</c:v>
                </c:pt>
                <c:pt idx="4">
                  <c:v>Brüssel</c:v>
                </c:pt>
                <c:pt idx="5">
                  <c:v>Rom FCO</c:v>
                </c:pt>
                <c:pt idx="6">
                  <c:v>Oslo</c:v>
                </c:pt>
                <c:pt idx="7">
                  <c:v>Helsinki</c:v>
                </c:pt>
                <c:pt idx="8">
                  <c:v>Madrid</c:v>
                </c:pt>
                <c:pt idx="9">
                  <c:v>Istanbul IST</c:v>
                </c:pt>
              </c:strCache>
            </c:strRef>
          </c:cat>
          <c:val>
            <c:numRef>
              <c:f>Tabelle1!$C$2:$C$11</c:f>
              <c:numCache>
                <c:formatCode>_-* #,##0\ "€"_-;\-* #,##0\ "€"_-;_-* "-"??\ "€"_-;_-@_-</c:formatCode>
                <c:ptCount val="10"/>
                <c:pt idx="0">
                  <c:v>4317</c:v>
                </c:pt>
                <c:pt idx="1">
                  <c:v>4249</c:v>
                </c:pt>
                <c:pt idx="2">
                  <c:v>4130</c:v>
                </c:pt>
                <c:pt idx="3">
                  <c:v>3851</c:v>
                </c:pt>
                <c:pt idx="4">
                  <c:v>2355</c:v>
                </c:pt>
                <c:pt idx="5">
                  <c:v>2170</c:v>
                </c:pt>
                <c:pt idx="6">
                  <c:v>2153</c:v>
                </c:pt>
                <c:pt idx="7">
                  <c:v>1423</c:v>
                </c:pt>
                <c:pt idx="8">
                  <c:v>728</c:v>
                </c:pt>
                <c:pt idx="9">
                  <c:v>524</c:v>
                </c:pt>
              </c:numCache>
            </c:numRef>
          </c:val>
          <c:extLst>
            <c:ext xmlns:c16="http://schemas.microsoft.com/office/drawing/2014/chart" uri="{C3380CC4-5D6E-409C-BE32-E72D297353CC}">
              <c16:uniqueId val="{00000001-D167-4648-B4B2-0EC205B5C2B3}"/>
            </c:ext>
          </c:extLst>
        </c:ser>
        <c:ser>
          <c:idx val="2"/>
          <c:order val="2"/>
          <c:tx>
            <c:strRef>
              <c:f>Tabelle1!$D$1</c:f>
              <c:strCache>
                <c:ptCount val="1"/>
                <c:pt idx="0">
                  <c:v>Entwicklung</c:v>
                </c:pt>
              </c:strCache>
            </c:strRef>
          </c:tx>
          <c:spPr>
            <a:solidFill>
              <a:schemeClr val="accent3"/>
            </a:solidFill>
            <a:ln>
              <a:noFill/>
            </a:ln>
            <a:effectLst/>
          </c:spPr>
          <c:invertIfNegative val="0"/>
          <c:cat>
            <c:strRef>
              <c:f>Tabelle1!$A$2:$A$11</c:f>
              <c:strCache>
                <c:ptCount val="10"/>
                <c:pt idx="0">
                  <c:v>Frankfurt</c:v>
                </c:pt>
                <c:pt idx="1">
                  <c:v>Düsseldorf</c:v>
                </c:pt>
                <c:pt idx="2">
                  <c:v>Paris CDG</c:v>
                </c:pt>
                <c:pt idx="3">
                  <c:v>Wien</c:v>
                </c:pt>
                <c:pt idx="4">
                  <c:v>Brüssel</c:v>
                </c:pt>
                <c:pt idx="5">
                  <c:v>Rom FCO</c:v>
                </c:pt>
                <c:pt idx="6">
                  <c:v>Oslo</c:v>
                </c:pt>
                <c:pt idx="7">
                  <c:v>Helsinki</c:v>
                </c:pt>
                <c:pt idx="8">
                  <c:v>Madrid</c:v>
                </c:pt>
                <c:pt idx="9">
                  <c:v>Istanbul IST</c:v>
                </c:pt>
              </c:strCache>
            </c:strRef>
          </c:cat>
          <c:val>
            <c:numRef>
              <c:f>Tabelle1!$D$2:$D$11</c:f>
              <c:numCache>
                <c:formatCode>0%</c:formatCode>
                <c:ptCount val="10"/>
                <c:pt idx="0">
                  <c:v>0.6259887005649718</c:v>
                </c:pt>
                <c:pt idx="1">
                  <c:v>1.0626213592233009</c:v>
                </c:pt>
                <c:pt idx="2">
                  <c:v>0.41100102494021185</c:v>
                </c:pt>
                <c:pt idx="3">
                  <c:v>0.84966378482228633</c:v>
                </c:pt>
                <c:pt idx="4">
                  <c:v>0.8018362662586076</c:v>
                </c:pt>
                <c:pt idx="5">
                  <c:v>-2.515723270440251E-2</c:v>
                </c:pt>
                <c:pt idx="6">
                  <c:v>7.0611636001989053E-2</c:v>
                </c:pt>
                <c:pt idx="7">
                  <c:v>0.33489681050656661</c:v>
                </c:pt>
                <c:pt idx="8">
                  <c:v>0.13572542901716078</c:v>
                </c:pt>
                <c:pt idx="9">
                  <c:v>4.3824701195219085E-2</c:v>
                </c:pt>
              </c:numCache>
            </c:numRef>
          </c:val>
          <c:extLst>
            <c:ext xmlns:c16="http://schemas.microsoft.com/office/drawing/2014/chart" uri="{C3380CC4-5D6E-409C-BE32-E72D297353CC}">
              <c16:uniqueId val="{00000003-D821-4E44-B82A-B5D74461A13E}"/>
            </c:ext>
          </c:extLst>
        </c:ser>
        <c:dLbls>
          <c:showLegendKey val="0"/>
          <c:showVal val="0"/>
          <c:showCatName val="0"/>
          <c:showSerName val="0"/>
          <c:showPercent val="0"/>
          <c:showBubbleSize val="0"/>
        </c:dLbls>
        <c:gapWidth val="182"/>
        <c:axId val="508013472"/>
        <c:axId val="508010592"/>
      </c:barChart>
      <c:catAx>
        <c:axId val="508013472"/>
        <c:scaling>
          <c:orientation val="maxMin"/>
        </c:scaling>
        <c:delete val="0"/>
        <c:axPos val="l"/>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de-DE"/>
          </a:p>
        </c:txPr>
        <c:crossAx val="508010592"/>
        <c:crosses val="autoZero"/>
        <c:auto val="1"/>
        <c:lblAlgn val="ctr"/>
        <c:lblOffset val="100"/>
        <c:noMultiLvlLbl val="0"/>
      </c:catAx>
      <c:valAx>
        <c:axId val="508010592"/>
        <c:scaling>
          <c:orientation val="minMax"/>
        </c:scaling>
        <c:delete val="1"/>
        <c:axPos val="t"/>
        <c:numFmt formatCode="_-* #,##0\ &quot;€&quot;_-;\-* #,##0\ &quot;€&quot;_-;_-* &quot;-&quot;??\ &quot;€&quot;_-;_-@_-" sourceLinked="1"/>
        <c:majorTickMark val="none"/>
        <c:minorTickMark val="none"/>
        <c:tickLblPos val="nextTo"/>
        <c:crossAx val="508013472"/>
        <c:crosses val="autoZero"/>
        <c:crossBetween val="between"/>
      </c:valAx>
      <c:spPr>
        <a:noFill/>
        <a:ln>
          <a:noFill/>
        </a:ln>
        <a:effectLst/>
      </c:spPr>
    </c:plotArea>
    <c:legend>
      <c:legendPos val="b"/>
      <c:legendEntry>
        <c:idx val="2"/>
        <c:delete val="1"/>
      </c:legendEntry>
      <c:layout>
        <c:manualLayout>
          <c:xMode val="edge"/>
          <c:yMode val="edge"/>
          <c:x val="0.42257810406185226"/>
          <c:y val="0.88085066811958257"/>
          <c:w val="0.15484365617589485"/>
          <c:h val="6.5753186147273934E-2"/>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de-D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200">
          <a:solidFill>
            <a:schemeClr val="tx1"/>
          </a:solidFill>
        </a:defRPr>
      </a:pPr>
      <a:endParaRPr lang="de-DE"/>
    </a:p>
  </c:txPr>
  <c:externalData r:id="rId3">
    <c:autoUpdate val="0"/>
  </c:externalData>
  <c:userShapes r:id="rId4"/>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600552829744144"/>
          <c:y val="0.14259251173036813"/>
          <c:w val="0.66653062643308947"/>
          <c:h val="0.60688152291550235"/>
        </c:manualLayout>
      </c:layout>
      <c:doughnutChart>
        <c:varyColors val="1"/>
        <c:ser>
          <c:idx val="0"/>
          <c:order val="0"/>
          <c:tx>
            <c:strRef>
              <c:f>Tabelle1!$B$1</c:f>
              <c:strCache>
                <c:ptCount val="1"/>
                <c:pt idx="0">
                  <c:v>Verkauf</c:v>
                </c:pt>
              </c:strCache>
            </c:strRef>
          </c:tx>
          <c:spPr>
            <a:ln>
              <a:noFill/>
            </a:ln>
          </c:spPr>
          <c:dPt>
            <c:idx val="0"/>
            <c:bubble3D val="0"/>
            <c:spPr>
              <a:solidFill>
                <a:schemeClr val="accent1"/>
              </a:solidFill>
              <a:ln w="19050">
                <a:noFill/>
              </a:ln>
              <a:effectLst/>
            </c:spPr>
            <c:extLst>
              <c:ext xmlns:c16="http://schemas.microsoft.com/office/drawing/2014/chart" uri="{C3380CC4-5D6E-409C-BE32-E72D297353CC}">
                <c16:uniqueId val="{00000001-D5E4-49BC-9AD5-B4C039DC11BA}"/>
              </c:ext>
            </c:extLst>
          </c:dPt>
          <c:dPt>
            <c:idx val="1"/>
            <c:bubble3D val="0"/>
            <c:spPr>
              <a:solidFill>
                <a:schemeClr val="accent2"/>
              </a:solidFill>
              <a:ln w="19050">
                <a:noFill/>
              </a:ln>
              <a:effectLst/>
            </c:spPr>
            <c:extLst>
              <c:ext xmlns:c16="http://schemas.microsoft.com/office/drawing/2014/chart" uri="{C3380CC4-5D6E-409C-BE32-E72D297353CC}">
                <c16:uniqueId val="{00000003-D5E4-49BC-9AD5-B4C039DC11BA}"/>
              </c:ext>
            </c:extLst>
          </c:dPt>
          <c:dPt>
            <c:idx val="2"/>
            <c:bubble3D val="0"/>
            <c:spPr>
              <a:solidFill>
                <a:schemeClr val="accent3"/>
              </a:solidFill>
              <a:ln w="19050">
                <a:noFill/>
              </a:ln>
              <a:effectLst/>
            </c:spPr>
            <c:extLst>
              <c:ext xmlns:c16="http://schemas.microsoft.com/office/drawing/2014/chart" uri="{C3380CC4-5D6E-409C-BE32-E72D297353CC}">
                <c16:uniqueId val="{00000005-D5E4-49BC-9AD5-B4C039DC11BA}"/>
              </c:ext>
            </c:extLst>
          </c:dPt>
          <c:dLbls>
            <c:dLbl>
              <c:idx val="0"/>
              <c:layout>
                <c:manualLayout>
                  <c:x val="4.9533718880796572E-2"/>
                  <c:y val="-0.278706103249512"/>
                </c:manualLayout>
              </c:layout>
              <c:spPr>
                <a:noFill/>
                <a:ln>
                  <a:noFill/>
                </a:ln>
                <a:effectLst/>
              </c:spPr>
              <c:txPr>
                <a:bodyPr rot="0" spcFirstLastPara="1" vertOverflow="ellipsis" vert="horz" wrap="none" lIns="38100" tIns="19050" rIns="38100" bIns="19050" anchor="ctr" anchorCtr="1">
                  <a:spAutoFit/>
                </a:bodyPr>
                <a:lstStyle/>
                <a:p>
                  <a:pPr>
                    <a:defRPr sz="1600" b="1" i="0" u="none" strike="noStrike" kern="1200" baseline="0">
                      <a:solidFill>
                        <a:schemeClr val="tx2"/>
                      </a:solidFill>
                      <a:latin typeface="+mn-lt"/>
                      <a:ea typeface="+mn-ea"/>
                      <a:cs typeface="+mn-cs"/>
                    </a:defRPr>
                  </a:pPr>
                  <a:endParaRPr lang="de-DE"/>
                </a:p>
              </c:txPr>
              <c:showLegendKey val="0"/>
              <c:showVal val="1"/>
              <c:showCatName val="0"/>
              <c:showSerName val="0"/>
              <c:showPercent val="0"/>
              <c:showBubbleSize val="0"/>
              <c:extLst>
                <c:ext xmlns:c15="http://schemas.microsoft.com/office/drawing/2012/chart" uri="{CE6537A1-D6FC-4f65-9D91-7224C49458BB}">
                  <c15:layout>
                    <c:manualLayout>
                      <c:w val="0.19102685330150412"/>
                      <c:h val="0.10418530317460985"/>
                    </c:manualLayout>
                  </c15:layout>
                </c:ext>
                <c:ext xmlns:c16="http://schemas.microsoft.com/office/drawing/2014/chart" uri="{C3380CC4-5D6E-409C-BE32-E72D297353CC}">
                  <c16:uniqueId val="{00000001-D5E4-49BC-9AD5-B4C039DC11BA}"/>
                </c:ext>
              </c:extLst>
            </c:dLbl>
            <c:dLbl>
              <c:idx val="1"/>
              <c:layout>
                <c:manualLayout>
                  <c:x val="-0.10101212646334445"/>
                  <c:y val="0.14179480859960308"/>
                </c:manualLayout>
              </c:layout>
              <c:spPr>
                <a:noFill/>
                <a:ln>
                  <a:noFill/>
                </a:ln>
                <a:effectLst/>
              </c:spPr>
              <c:txPr>
                <a:bodyPr rot="0" spcFirstLastPara="1" vertOverflow="ellipsis" vert="horz" wrap="square" lIns="38100" tIns="19050" rIns="38100" bIns="19050" anchor="ctr" anchorCtr="1">
                  <a:noAutofit/>
                </a:bodyPr>
                <a:lstStyle/>
                <a:p>
                  <a:pPr>
                    <a:defRPr sz="1600" b="1" i="0" u="none" strike="noStrike" kern="1200" baseline="0">
                      <a:solidFill>
                        <a:schemeClr val="tx2"/>
                      </a:solidFill>
                      <a:latin typeface="+mn-lt"/>
                      <a:ea typeface="+mn-ea"/>
                      <a:cs typeface="+mn-cs"/>
                    </a:defRPr>
                  </a:pPr>
                  <a:endParaRPr lang="de-DE"/>
                </a:p>
              </c:txPr>
              <c:showLegendKey val="0"/>
              <c:showVal val="1"/>
              <c:showCatName val="0"/>
              <c:showSerName val="0"/>
              <c:showPercent val="0"/>
              <c:showBubbleSize val="0"/>
              <c:extLst>
                <c:ext xmlns:c15="http://schemas.microsoft.com/office/drawing/2012/chart" uri="{CE6537A1-D6FC-4f65-9D91-7224C49458BB}">
                  <c15:layout>
                    <c:manualLayout>
                      <c:w val="0.22377567008398017"/>
                      <c:h val="0.13868458695125307"/>
                    </c:manualLayout>
                  </c15:layout>
                </c:ext>
                <c:ext xmlns:c16="http://schemas.microsoft.com/office/drawing/2014/chart" uri="{C3380CC4-5D6E-409C-BE32-E72D297353CC}">
                  <c16:uniqueId val="{00000003-D5E4-49BC-9AD5-B4C039DC11BA}"/>
                </c:ext>
              </c:extLst>
            </c:dLbl>
            <c:dLbl>
              <c:idx val="2"/>
              <c:layout>
                <c:manualLayout>
                  <c:x val="-2.4035991868484714E-2"/>
                  <c:y val="-9.945646583518374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D5E4-49BC-9AD5-B4C039DC11BA}"/>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2"/>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extLst>
          </c:dLbls>
          <c:cat>
            <c:strRef>
              <c:f>Tabelle1!$A$2:$A$4</c:f>
              <c:strCache>
                <c:ptCount val="3"/>
                <c:pt idx="0">
                  <c:v>Luftverkehrsteuer</c:v>
                </c:pt>
                <c:pt idx="1">
                  <c:v>Luftsicherheitsabgaben</c:v>
                </c:pt>
                <c:pt idx="2">
                  <c:v>Flugsicherung</c:v>
                </c:pt>
              </c:strCache>
            </c:strRef>
          </c:cat>
          <c:val>
            <c:numRef>
              <c:f>Tabelle1!$B$2:$B$4</c:f>
              <c:numCache>
                <c:formatCode>_-* #,##0\ "€"_-;\-* #,##0\ "€"_-;_-* "-"??\ "€"_-;_-@_-</c:formatCode>
                <c:ptCount val="3"/>
                <c:pt idx="0">
                  <c:v>1107</c:v>
                </c:pt>
                <c:pt idx="1">
                  <c:v>789</c:v>
                </c:pt>
                <c:pt idx="2">
                  <c:v>164</c:v>
                </c:pt>
              </c:numCache>
            </c:numRef>
          </c:val>
          <c:extLst>
            <c:ext xmlns:c16="http://schemas.microsoft.com/office/drawing/2014/chart" uri="{C3380CC4-5D6E-409C-BE32-E72D297353CC}">
              <c16:uniqueId val="{00000008-D5E4-49BC-9AD5-B4C039DC11BA}"/>
            </c:ext>
          </c:extLst>
        </c:ser>
        <c:dLbls>
          <c:showLegendKey val="0"/>
          <c:showVal val="0"/>
          <c:showCatName val="0"/>
          <c:showSerName val="0"/>
          <c:showPercent val="0"/>
          <c:showBubbleSize val="0"/>
          <c:showLeaderLines val="0"/>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200">
          <a:solidFill>
            <a:schemeClr val="tx1"/>
          </a:solidFill>
        </a:defRPr>
      </a:pPr>
      <a:endParaRPr lang="de-DE"/>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8084648583292789"/>
          <c:y val="0.13064698473609143"/>
          <c:w val="0.66511921524477435"/>
          <c:h val="0.71650077314459204"/>
        </c:manualLayout>
      </c:layout>
      <c:doughnutChart>
        <c:varyColors val="1"/>
        <c:ser>
          <c:idx val="0"/>
          <c:order val="0"/>
          <c:tx>
            <c:strRef>
              <c:f>Tabelle1!$B$1</c:f>
              <c:strCache>
                <c:ptCount val="1"/>
                <c:pt idx="0">
                  <c:v>Verkauf</c:v>
                </c:pt>
              </c:strCache>
            </c:strRef>
          </c:tx>
          <c:spPr>
            <a:ln>
              <a:noFill/>
            </a:ln>
          </c:spPr>
          <c:dPt>
            <c:idx val="0"/>
            <c:bubble3D val="0"/>
            <c:spPr>
              <a:solidFill>
                <a:schemeClr val="accent1"/>
              </a:solidFill>
              <a:ln w="19050">
                <a:noFill/>
              </a:ln>
              <a:effectLst/>
            </c:spPr>
            <c:extLst>
              <c:ext xmlns:c16="http://schemas.microsoft.com/office/drawing/2014/chart" uri="{C3380CC4-5D6E-409C-BE32-E72D297353CC}">
                <c16:uniqueId val="{00000001-D5E4-49BC-9AD5-B4C039DC11BA}"/>
              </c:ext>
            </c:extLst>
          </c:dPt>
          <c:dPt>
            <c:idx val="1"/>
            <c:bubble3D val="0"/>
            <c:spPr>
              <a:solidFill>
                <a:schemeClr val="accent2"/>
              </a:solidFill>
              <a:ln w="19050">
                <a:noFill/>
              </a:ln>
              <a:effectLst/>
            </c:spPr>
            <c:extLst>
              <c:ext xmlns:c16="http://schemas.microsoft.com/office/drawing/2014/chart" uri="{C3380CC4-5D6E-409C-BE32-E72D297353CC}">
                <c16:uniqueId val="{00000003-D5E4-49BC-9AD5-B4C039DC11BA}"/>
              </c:ext>
            </c:extLst>
          </c:dPt>
          <c:dPt>
            <c:idx val="2"/>
            <c:bubble3D val="0"/>
            <c:spPr>
              <a:solidFill>
                <a:schemeClr val="accent3"/>
              </a:solidFill>
              <a:ln w="19050">
                <a:noFill/>
              </a:ln>
              <a:effectLst/>
            </c:spPr>
            <c:extLst>
              <c:ext xmlns:c16="http://schemas.microsoft.com/office/drawing/2014/chart" uri="{C3380CC4-5D6E-409C-BE32-E72D297353CC}">
                <c16:uniqueId val="{00000005-D5E4-49BC-9AD5-B4C039DC11BA}"/>
              </c:ext>
            </c:extLst>
          </c:dPt>
          <c:dLbls>
            <c:dLbl>
              <c:idx val="0"/>
              <c:layout>
                <c:manualLayout>
                  <c:x val="4.9161443317902183E-2"/>
                  <c:y val="-0.24991329219529709"/>
                </c:manualLayout>
              </c:layout>
              <c:numFmt formatCode="#,##0\ &quot;€&quot;" sourceLinked="0"/>
              <c:spPr>
                <a:noFill/>
                <a:ln>
                  <a:noFill/>
                </a:ln>
                <a:effectLst/>
              </c:spPr>
              <c:txPr>
                <a:bodyPr rot="0" spcFirstLastPara="1" vertOverflow="ellipsis" vert="horz" wrap="square" lIns="38100" tIns="19050" rIns="38100" bIns="19050" anchor="ctr" anchorCtr="1">
                  <a:noAutofit/>
                </a:bodyPr>
                <a:lstStyle/>
                <a:p>
                  <a:pPr>
                    <a:defRPr sz="2000" b="1" i="0" u="none" strike="noStrike" kern="1200" baseline="0">
                      <a:solidFill>
                        <a:schemeClr val="tx2"/>
                      </a:solidFill>
                      <a:latin typeface="+mn-lt"/>
                      <a:ea typeface="+mn-ea"/>
                      <a:cs typeface="+mn-cs"/>
                    </a:defRPr>
                  </a:pPr>
                  <a:endParaRPr lang="de-DE"/>
                </a:p>
              </c:txPr>
              <c:showLegendKey val="0"/>
              <c:showVal val="1"/>
              <c:showCatName val="0"/>
              <c:showSerName val="0"/>
              <c:showPercent val="0"/>
              <c:showBubbleSize val="0"/>
              <c:extLst>
                <c:ext xmlns:c15="http://schemas.microsoft.com/office/drawing/2012/chart" uri="{CE6537A1-D6FC-4f65-9D91-7224C49458BB}">
                  <c15:layout>
                    <c:manualLayout>
                      <c:w val="0.23611613715566088"/>
                      <c:h val="0.20569648044127603"/>
                    </c:manualLayout>
                  </c15:layout>
                </c:ext>
                <c:ext xmlns:c16="http://schemas.microsoft.com/office/drawing/2014/chart" uri="{C3380CC4-5D6E-409C-BE32-E72D297353CC}">
                  <c16:uniqueId val="{00000001-D5E4-49BC-9AD5-B4C039DC11BA}"/>
                </c:ext>
              </c:extLst>
            </c:dLbl>
            <c:dLbl>
              <c:idx val="1"/>
              <c:layout>
                <c:manualLayout>
                  <c:x val="-0.13400146874595015"/>
                  <c:y val="0.11268596322922098"/>
                </c:manualLayout>
              </c:layout>
              <c:showLegendKey val="0"/>
              <c:showVal val="1"/>
              <c:showCatName val="0"/>
              <c:showSerName val="0"/>
              <c:showPercent val="0"/>
              <c:showBubbleSize val="0"/>
              <c:extLst>
                <c:ext xmlns:c15="http://schemas.microsoft.com/office/drawing/2012/chart" uri="{CE6537A1-D6FC-4f65-9D91-7224C49458BB}">
                  <c15:layout>
                    <c:manualLayout>
                      <c:w val="0.24865689532789129"/>
                      <c:h val="0.13578331052621634"/>
                    </c:manualLayout>
                  </c15:layout>
                </c:ext>
                <c:ext xmlns:c16="http://schemas.microsoft.com/office/drawing/2014/chart" uri="{C3380CC4-5D6E-409C-BE32-E72D297353CC}">
                  <c16:uniqueId val="{00000003-D5E4-49BC-9AD5-B4C039DC11BA}"/>
                </c:ext>
              </c:extLst>
            </c:dLbl>
            <c:dLbl>
              <c:idx val="2"/>
              <c:layout>
                <c:manualLayout>
                  <c:x val="-3.4821695610781848E-2"/>
                  <c:y val="-0.1126528919831964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D5E4-49BC-9AD5-B4C039DC11BA}"/>
                </c:ext>
              </c:extLst>
            </c:dLbl>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tx2"/>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extLst>
          </c:dLbls>
          <c:cat>
            <c:strRef>
              <c:f>Tabelle1!$A$2:$A$4</c:f>
              <c:strCache>
                <c:ptCount val="3"/>
                <c:pt idx="0">
                  <c:v>Luftverkehrsteuer</c:v>
                </c:pt>
                <c:pt idx="1">
                  <c:v>Luftsicherheitsabgaben</c:v>
                </c:pt>
                <c:pt idx="2">
                  <c:v>Flugsicherung</c:v>
                </c:pt>
              </c:strCache>
            </c:strRef>
          </c:cat>
          <c:val>
            <c:numRef>
              <c:f>Tabelle1!$B$2:$B$4</c:f>
              <c:numCache>
                <c:formatCode>_-* #,##0\ "€"_-;\-* #,##0\ "€"_-;_-* "-"??\ "€"_-;_-@_-</c:formatCode>
                <c:ptCount val="3"/>
                <c:pt idx="0">
                  <c:v>1955</c:v>
                </c:pt>
                <c:pt idx="1">
                  <c:v>1812</c:v>
                </c:pt>
                <c:pt idx="2">
                  <c:v>482</c:v>
                </c:pt>
              </c:numCache>
            </c:numRef>
          </c:val>
          <c:extLst>
            <c:ext xmlns:c16="http://schemas.microsoft.com/office/drawing/2014/chart" uri="{C3380CC4-5D6E-409C-BE32-E72D297353CC}">
              <c16:uniqueId val="{00000008-D5E4-49BC-9AD5-B4C039DC11BA}"/>
            </c:ext>
          </c:extLst>
        </c:ser>
        <c:dLbls>
          <c:showLegendKey val="0"/>
          <c:showVal val="0"/>
          <c:showCatName val="0"/>
          <c:showSerName val="0"/>
          <c:showPercent val="0"/>
          <c:showBubbleSize val="0"/>
          <c:showLeaderLines val="0"/>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200">
          <a:solidFill>
            <a:schemeClr val="tx1"/>
          </a:solidFill>
        </a:defRPr>
      </a:pPr>
      <a:endParaRPr lang="de-DE"/>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8957345971563982E-2"/>
          <c:y val="3.7691396988101242E-2"/>
          <c:w val="0.96208530805687209"/>
          <c:h val="0.66811636748914205"/>
        </c:manualLayout>
      </c:layout>
      <c:barChart>
        <c:barDir val="col"/>
        <c:grouping val="clustered"/>
        <c:varyColors val="0"/>
        <c:dLbls>
          <c:showLegendKey val="0"/>
          <c:showVal val="0"/>
          <c:showCatName val="0"/>
          <c:showSerName val="0"/>
          <c:showPercent val="0"/>
          <c:showBubbleSize val="0"/>
        </c:dLbls>
        <c:gapWidth val="150"/>
        <c:axId val="224886688"/>
        <c:axId val="224890048"/>
      </c:barChart>
      <c:catAx>
        <c:axId val="224886688"/>
        <c:scaling>
          <c:orientation val="minMax"/>
        </c:scaling>
        <c:delete val="0"/>
        <c:axPos val="b"/>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1200" b="0" i="0" u="none" strike="noStrike" kern="1200" baseline="0">
                <a:solidFill>
                  <a:schemeClr val="tx1"/>
                </a:solidFill>
                <a:latin typeface="+mn-lt"/>
                <a:ea typeface="+mn-ea"/>
                <a:cs typeface="+mn-cs"/>
              </a:defRPr>
            </a:pPr>
            <a:endParaRPr lang="de-DE"/>
          </a:p>
        </c:txPr>
        <c:crossAx val="224890048"/>
        <c:crosses val="autoZero"/>
        <c:auto val="1"/>
        <c:lblAlgn val="ctr"/>
        <c:lblOffset val="100"/>
        <c:noMultiLvlLbl val="0"/>
      </c:catAx>
      <c:valAx>
        <c:axId val="224890048"/>
        <c:scaling>
          <c:orientation val="minMax"/>
        </c:scaling>
        <c:delete val="1"/>
        <c:axPos val="l"/>
        <c:numFmt formatCode="0%" sourceLinked="1"/>
        <c:majorTickMark val="none"/>
        <c:minorTickMark val="none"/>
        <c:tickLblPos val="nextTo"/>
        <c:crossAx val="22488668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200">
          <a:solidFill>
            <a:schemeClr val="tx1"/>
          </a:solidFill>
        </a:defRPr>
      </a:pPr>
      <a:endParaRPr lang="de-DE"/>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8957345971563982E-2"/>
          <c:y val="3.7691396988101242E-2"/>
          <c:w val="0.96208530805687209"/>
          <c:h val="0.66811636748914205"/>
        </c:manualLayout>
      </c:layout>
      <c:barChart>
        <c:barDir val="col"/>
        <c:grouping val="clustered"/>
        <c:varyColors val="0"/>
        <c:ser>
          <c:idx val="0"/>
          <c:order val="0"/>
          <c:tx>
            <c:strRef>
              <c:f>Tabelle1!$B$1</c:f>
              <c:strCache>
                <c:ptCount val="1"/>
                <c:pt idx="0">
                  <c:v>Datenreihe 1</c:v>
                </c:pt>
              </c:strCache>
            </c:strRef>
          </c:tx>
          <c:spPr>
            <a:solidFill>
              <a:schemeClr val="accent4"/>
            </a:solidFill>
            <a:ln w="38100">
              <a:noFill/>
            </a:ln>
            <a:effectLst/>
          </c:spPr>
          <c:invertIfNegative val="0"/>
          <c:dPt>
            <c:idx val="0"/>
            <c:invertIfNegative val="0"/>
            <c:bubble3D val="0"/>
            <c:spPr>
              <a:solidFill>
                <a:srgbClr val="9E0832"/>
              </a:solidFill>
              <a:ln w="38100">
                <a:noFill/>
              </a:ln>
              <a:effectLst/>
            </c:spPr>
            <c:extLst>
              <c:ext xmlns:c16="http://schemas.microsoft.com/office/drawing/2014/chart" uri="{C3380CC4-5D6E-409C-BE32-E72D297353CC}">
                <c16:uniqueId val="{00000001-40D1-4860-B06C-31972F2AB67C}"/>
              </c:ext>
            </c:extLst>
          </c:dPt>
          <c:dPt>
            <c:idx val="1"/>
            <c:invertIfNegative val="0"/>
            <c:bubble3D val="0"/>
            <c:spPr>
              <a:solidFill>
                <a:schemeClr val="accent4"/>
              </a:solidFill>
              <a:ln w="38100" cap="rnd">
                <a:noFill/>
                <a:round/>
              </a:ln>
              <a:effectLst/>
            </c:spPr>
            <c:extLst>
              <c:ext xmlns:c16="http://schemas.microsoft.com/office/drawing/2014/chart" uri="{C3380CC4-5D6E-409C-BE32-E72D297353CC}">
                <c16:uniqueId val="{00000003-40D1-4860-B06C-31972F2AB67C}"/>
              </c:ext>
            </c:extLst>
          </c:dPt>
          <c:dPt>
            <c:idx val="2"/>
            <c:invertIfNegative val="0"/>
            <c:bubble3D val="0"/>
            <c:spPr>
              <a:solidFill>
                <a:schemeClr val="accent4"/>
              </a:solidFill>
              <a:ln w="38100" cap="rnd">
                <a:noFill/>
                <a:round/>
              </a:ln>
              <a:effectLst/>
            </c:spPr>
            <c:extLst>
              <c:ext xmlns:c16="http://schemas.microsoft.com/office/drawing/2014/chart" uri="{C3380CC4-5D6E-409C-BE32-E72D297353CC}">
                <c16:uniqueId val="{00000005-40D1-4860-B06C-31972F2AB67C}"/>
              </c:ext>
            </c:extLst>
          </c:dPt>
          <c:dPt>
            <c:idx val="3"/>
            <c:invertIfNegative val="0"/>
            <c:bubble3D val="0"/>
            <c:spPr>
              <a:solidFill>
                <a:srgbClr val="9E0832"/>
              </a:solidFill>
              <a:ln w="38100" cap="rnd">
                <a:noFill/>
                <a:round/>
              </a:ln>
              <a:effectLst/>
            </c:spPr>
            <c:extLst>
              <c:ext xmlns:c16="http://schemas.microsoft.com/office/drawing/2014/chart" uri="{C3380CC4-5D6E-409C-BE32-E72D297353CC}">
                <c16:uniqueId val="{00000007-40D1-4860-B06C-31972F2AB67C}"/>
              </c:ext>
            </c:extLst>
          </c:dPt>
          <c:dPt>
            <c:idx val="4"/>
            <c:invertIfNegative val="0"/>
            <c:bubble3D val="0"/>
            <c:spPr>
              <a:solidFill>
                <a:srgbClr val="9E0832"/>
              </a:solidFill>
              <a:ln w="38100" cap="rnd">
                <a:noFill/>
                <a:round/>
              </a:ln>
              <a:effectLst/>
            </c:spPr>
            <c:extLst>
              <c:ext xmlns:c16="http://schemas.microsoft.com/office/drawing/2014/chart" uri="{C3380CC4-5D6E-409C-BE32-E72D297353CC}">
                <c16:uniqueId val="{00000009-40D1-4860-B06C-31972F2AB67C}"/>
              </c:ext>
            </c:extLst>
          </c:dPt>
          <c:dPt>
            <c:idx val="5"/>
            <c:invertIfNegative val="0"/>
            <c:bubble3D val="0"/>
            <c:spPr>
              <a:solidFill>
                <a:srgbClr val="9E0832"/>
              </a:solidFill>
              <a:ln w="38100" cap="rnd">
                <a:noFill/>
                <a:round/>
              </a:ln>
              <a:effectLst/>
            </c:spPr>
            <c:extLst>
              <c:ext xmlns:c16="http://schemas.microsoft.com/office/drawing/2014/chart" uri="{C3380CC4-5D6E-409C-BE32-E72D297353CC}">
                <c16:uniqueId val="{0000000B-40D1-4860-B06C-31972F2AB67C}"/>
              </c:ext>
            </c:extLst>
          </c:dPt>
          <c:dPt>
            <c:idx val="6"/>
            <c:invertIfNegative val="0"/>
            <c:bubble3D val="0"/>
            <c:spPr>
              <a:solidFill>
                <a:schemeClr val="accent4"/>
              </a:solidFill>
              <a:ln w="38100" cap="rnd">
                <a:noFill/>
                <a:round/>
              </a:ln>
              <a:effectLst/>
            </c:spPr>
            <c:extLst>
              <c:ext xmlns:c16="http://schemas.microsoft.com/office/drawing/2014/chart" uri="{C3380CC4-5D6E-409C-BE32-E72D297353CC}">
                <c16:uniqueId val="{0000000D-40D1-4860-B06C-31972F2AB67C}"/>
              </c:ext>
            </c:extLst>
          </c:dPt>
          <c:dPt>
            <c:idx val="7"/>
            <c:invertIfNegative val="0"/>
            <c:bubble3D val="0"/>
            <c:spPr>
              <a:solidFill>
                <a:schemeClr val="accent4"/>
              </a:solidFill>
              <a:ln w="38100" cap="rnd">
                <a:noFill/>
                <a:round/>
              </a:ln>
              <a:effectLst/>
            </c:spPr>
            <c:extLst>
              <c:ext xmlns:c16="http://schemas.microsoft.com/office/drawing/2014/chart" uri="{C3380CC4-5D6E-409C-BE32-E72D297353CC}">
                <c16:uniqueId val="{0000000F-40D1-4860-B06C-31972F2AB67C}"/>
              </c:ext>
            </c:extLst>
          </c:dPt>
          <c:dPt>
            <c:idx val="8"/>
            <c:invertIfNegative val="0"/>
            <c:bubble3D val="0"/>
            <c:spPr>
              <a:solidFill>
                <a:schemeClr val="accent4"/>
              </a:solidFill>
              <a:ln w="38100" cap="rnd">
                <a:noFill/>
                <a:round/>
              </a:ln>
              <a:effectLst/>
            </c:spPr>
            <c:extLst>
              <c:ext xmlns:c16="http://schemas.microsoft.com/office/drawing/2014/chart" uri="{C3380CC4-5D6E-409C-BE32-E72D297353CC}">
                <c16:uniqueId val="{00000011-40D1-4860-B06C-31972F2AB67C}"/>
              </c:ext>
            </c:extLst>
          </c:dPt>
          <c:dPt>
            <c:idx val="9"/>
            <c:invertIfNegative val="0"/>
            <c:bubble3D val="0"/>
            <c:spPr>
              <a:solidFill>
                <a:schemeClr val="accent4"/>
              </a:solidFill>
              <a:ln w="38100" cap="rnd">
                <a:noFill/>
                <a:round/>
              </a:ln>
              <a:effectLst/>
            </c:spPr>
            <c:extLst>
              <c:ext xmlns:c16="http://schemas.microsoft.com/office/drawing/2014/chart" uri="{C3380CC4-5D6E-409C-BE32-E72D297353CC}">
                <c16:uniqueId val="{00000013-40D1-4860-B06C-31972F2AB67C}"/>
              </c:ext>
            </c:extLst>
          </c:dPt>
          <c:dPt>
            <c:idx val="10"/>
            <c:invertIfNegative val="0"/>
            <c:bubble3D val="0"/>
            <c:spPr>
              <a:solidFill>
                <a:schemeClr val="accent4"/>
              </a:solidFill>
              <a:ln w="38100" cap="rnd">
                <a:noFill/>
                <a:round/>
              </a:ln>
              <a:effectLst/>
            </c:spPr>
            <c:extLst>
              <c:ext xmlns:c16="http://schemas.microsoft.com/office/drawing/2014/chart" uri="{C3380CC4-5D6E-409C-BE32-E72D297353CC}">
                <c16:uniqueId val="{00000015-40D1-4860-B06C-31972F2AB67C}"/>
              </c:ext>
            </c:extLst>
          </c:dPt>
          <c:dPt>
            <c:idx val="11"/>
            <c:invertIfNegative val="0"/>
            <c:bubble3D val="0"/>
            <c:spPr>
              <a:solidFill>
                <a:schemeClr val="accent4"/>
              </a:solidFill>
              <a:ln w="38100" cap="rnd">
                <a:noFill/>
                <a:round/>
              </a:ln>
              <a:effectLst/>
            </c:spPr>
            <c:extLst>
              <c:ext xmlns:c16="http://schemas.microsoft.com/office/drawing/2014/chart" uri="{C3380CC4-5D6E-409C-BE32-E72D297353CC}">
                <c16:uniqueId val="{00000017-40D1-4860-B06C-31972F2AB67C}"/>
              </c:ext>
            </c:extLst>
          </c:dPt>
          <c:dLbls>
            <c:dLbl>
              <c:idx val="0"/>
              <c:numFmt formatCode="0.0%" sourceLinked="0"/>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rgbClr val="9E0832"/>
                      </a:solidFill>
                      <a:latin typeface="+mn-lt"/>
                      <a:ea typeface="+mn-ea"/>
                      <a:cs typeface="+mn-cs"/>
                    </a:defRPr>
                  </a:pPr>
                  <a:endParaRPr lang="de-DE"/>
                </a:p>
              </c:txPr>
              <c:showLegendKey val="0"/>
              <c:showVal val="1"/>
              <c:showCatName val="0"/>
              <c:showSerName val="0"/>
              <c:showPercent val="0"/>
              <c:showBubbleSize val="0"/>
              <c:extLst>
                <c:ext xmlns:c16="http://schemas.microsoft.com/office/drawing/2014/chart" uri="{C3380CC4-5D6E-409C-BE32-E72D297353CC}">
                  <c16:uniqueId val="{00000001-40D1-4860-B06C-31972F2AB67C}"/>
                </c:ext>
              </c:extLst>
            </c:dLbl>
            <c:dLbl>
              <c:idx val="3"/>
              <c:numFmt formatCode="0.0%" sourceLinked="0"/>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rgbClr val="9E0832"/>
                      </a:solidFill>
                      <a:latin typeface="+mn-lt"/>
                      <a:ea typeface="+mn-ea"/>
                      <a:cs typeface="+mn-cs"/>
                    </a:defRPr>
                  </a:pPr>
                  <a:endParaRPr lang="de-DE"/>
                </a:p>
              </c:txPr>
              <c:showLegendKey val="0"/>
              <c:showVal val="1"/>
              <c:showCatName val="0"/>
              <c:showSerName val="0"/>
              <c:showPercent val="0"/>
              <c:showBubbleSize val="0"/>
              <c:extLst>
                <c:ext xmlns:c16="http://schemas.microsoft.com/office/drawing/2014/chart" uri="{C3380CC4-5D6E-409C-BE32-E72D297353CC}">
                  <c16:uniqueId val="{00000007-40D1-4860-B06C-31972F2AB67C}"/>
                </c:ext>
              </c:extLst>
            </c:dLbl>
            <c:dLbl>
              <c:idx val="4"/>
              <c:layout>
                <c:manualLayout>
                  <c:x val="5.1701852649719948E-3"/>
                  <c:y val="-1.8845698494050635E-2"/>
                </c:manualLayout>
              </c:layout>
              <c:numFmt formatCode="0.0%" sourceLinked="0"/>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rgbClr val="9E0832"/>
                      </a:solidFill>
                      <a:latin typeface="+mn-lt"/>
                      <a:ea typeface="+mn-ea"/>
                      <a:cs typeface="+mn-cs"/>
                    </a:defRPr>
                  </a:pPr>
                  <a:endParaRPr lang="de-DE"/>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40D1-4860-B06C-31972F2AB67C}"/>
                </c:ext>
              </c:extLst>
            </c:dLbl>
            <c:dLbl>
              <c:idx val="5"/>
              <c:numFmt formatCode="0.0%" sourceLinked="0"/>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rgbClr val="9E0832"/>
                      </a:solidFill>
                      <a:latin typeface="+mn-lt"/>
                      <a:ea typeface="+mn-ea"/>
                      <a:cs typeface="+mn-cs"/>
                    </a:defRPr>
                  </a:pPr>
                  <a:endParaRPr lang="de-DE"/>
                </a:p>
              </c:txPr>
              <c:showLegendKey val="0"/>
              <c:showVal val="1"/>
              <c:showCatName val="0"/>
              <c:showSerName val="0"/>
              <c:showPercent val="0"/>
              <c:showBubbleSize val="0"/>
              <c:extLst>
                <c:ext xmlns:c16="http://schemas.microsoft.com/office/drawing/2014/chart" uri="{C3380CC4-5D6E-409C-BE32-E72D297353CC}">
                  <c16:uniqueId val="{0000000B-40D1-4860-B06C-31972F2AB67C}"/>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accent4"/>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Tabelle1!$A$2:$A$13</c:f>
              <c:strCache>
                <c:ptCount val="12"/>
                <c:pt idx="0">
                  <c:v>Q1 2024</c:v>
                </c:pt>
                <c:pt idx="1">
                  <c:v>Q2 2024</c:v>
                </c:pt>
                <c:pt idx="2">
                  <c:v>Q3 2024</c:v>
                </c:pt>
                <c:pt idx="3">
                  <c:v>Q4 2024</c:v>
                </c:pt>
                <c:pt idx="4">
                  <c:v>Q1 2025</c:v>
                </c:pt>
                <c:pt idx="5">
                  <c:v>Q2 2025</c:v>
                </c:pt>
                <c:pt idx="6">
                  <c:v>Q3 2025</c:v>
                </c:pt>
                <c:pt idx="7">
                  <c:v>Q4 2025</c:v>
                </c:pt>
                <c:pt idx="8">
                  <c:v>Q1 2026</c:v>
                </c:pt>
                <c:pt idx="9">
                  <c:v>Q2 2026</c:v>
                </c:pt>
                <c:pt idx="10">
                  <c:v>Q3 2026</c:v>
                </c:pt>
                <c:pt idx="11">
                  <c:v>Q4 2026</c:v>
                </c:pt>
              </c:strCache>
            </c:strRef>
          </c:cat>
          <c:val>
            <c:numRef>
              <c:f>Tabelle1!$B$2:$B$13</c:f>
              <c:numCache>
                <c:formatCode>0.0%</c:formatCode>
                <c:ptCount val="12"/>
                <c:pt idx="0">
                  <c:v>-3.6663169965758913E-2</c:v>
                </c:pt>
                <c:pt idx="1">
                  <c:v>1.2776185444211885E-2</c:v>
                </c:pt>
                <c:pt idx="2">
                  <c:v>1.6699555299157787E-3</c:v>
                </c:pt>
                <c:pt idx="3">
                  <c:v>-2.7969457697340383E-2</c:v>
                </c:pt>
                <c:pt idx="4">
                  <c:v>-3.9397643647195224E-2</c:v>
                </c:pt>
                <c:pt idx="5">
                  <c:v>-3.3785745814976953E-2</c:v>
                </c:pt>
                <c:pt idx="6">
                  <c:v>1.1746984668757232E-2</c:v>
                </c:pt>
                <c:pt idx="7">
                  <c:v>3.0032431598582043E-2</c:v>
                </c:pt>
                <c:pt idx="8">
                  <c:v>5.3757705985135518E-2</c:v>
                </c:pt>
                <c:pt idx="9">
                  <c:v>7.1214666561922879E-2</c:v>
                </c:pt>
                <c:pt idx="10">
                  <c:v>6.2E-2</c:v>
                </c:pt>
                <c:pt idx="11">
                  <c:v>8.8999999999999996E-2</c:v>
                </c:pt>
              </c:numCache>
            </c:numRef>
          </c:val>
          <c:extLst>
            <c:ext xmlns:c16="http://schemas.microsoft.com/office/drawing/2014/chart" uri="{C3380CC4-5D6E-409C-BE32-E72D297353CC}">
              <c16:uniqueId val="{00000018-40D1-4860-B06C-31972F2AB67C}"/>
            </c:ext>
          </c:extLst>
        </c:ser>
        <c:dLbls>
          <c:showLegendKey val="0"/>
          <c:showVal val="0"/>
          <c:showCatName val="0"/>
          <c:showSerName val="0"/>
          <c:showPercent val="0"/>
          <c:showBubbleSize val="0"/>
        </c:dLbls>
        <c:gapWidth val="150"/>
        <c:axId val="224886688"/>
        <c:axId val="224890048"/>
      </c:barChart>
      <c:catAx>
        <c:axId val="224886688"/>
        <c:scaling>
          <c:orientation val="minMax"/>
        </c:scaling>
        <c:delete val="0"/>
        <c:axPos val="b"/>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1200" b="0" i="0" u="none" strike="noStrike" kern="1200" baseline="0">
                <a:solidFill>
                  <a:schemeClr val="tx1"/>
                </a:solidFill>
                <a:latin typeface="+mn-lt"/>
                <a:ea typeface="+mn-ea"/>
                <a:cs typeface="+mn-cs"/>
              </a:defRPr>
            </a:pPr>
            <a:endParaRPr lang="de-DE"/>
          </a:p>
        </c:txPr>
        <c:crossAx val="224890048"/>
        <c:crosses val="autoZero"/>
        <c:auto val="1"/>
        <c:lblAlgn val="ctr"/>
        <c:lblOffset val="100"/>
        <c:noMultiLvlLbl val="0"/>
      </c:catAx>
      <c:valAx>
        <c:axId val="224890048"/>
        <c:scaling>
          <c:orientation val="minMax"/>
        </c:scaling>
        <c:delete val="1"/>
        <c:axPos val="l"/>
        <c:numFmt formatCode="0.0%" sourceLinked="1"/>
        <c:majorTickMark val="none"/>
        <c:minorTickMark val="none"/>
        <c:tickLblPos val="nextTo"/>
        <c:crossAx val="22488668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200">
          <a:solidFill>
            <a:schemeClr val="tx1"/>
          </a:solidFill>
        </a:defRPr>
      </a:pPr>
      <a:endParaRPr lang="de-DE"/>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Tabelle1!$B$1</c:f>
              <c:strCache>
                <c:ptCount val="1"/>
                <c:pt idx="0">
                  <c:v>Ein- und Ausladungen</c:v>
                </c:pt>
              </c:strCache>
            </c:strRef>
          </c:tx>
          <c:spPr>
            <a:solidFill>
              <a:schemeClr val="accent1"/>
            </a:solidFill>
            <a:ln>
              <a:noFill/>
            </a:ln>
            <a:effectLst/>
          </c:spPr>
          <c:invertIfNegative val="0"/>
          <c:dPt>
            <c:idx val="0"/>
            <c:invertIfNegative val="0"/>
            <c:bubble3D val="0"/>
            <c:spPr>
              <a:solidFill>
                <a:schemeClr val="accent2"/>
              </a:solidFill>
              <a:ln>
                <a:noFill/>
              </a:ln>
              <a:effectLst/>
            </c:spPr>
            <c:extLst>
              <c:ext xmlns:c16="http://schemas.microsoft.com/office/drawing/2014/chart" uri="{C3380CC4-5D6E-409C-BE32-E72D297353CC}">
                <c16:uniqueId val="{00000000-EE97-4A79-A18C-10A0B0C45152}"/>
              </c:ext>
            </c:extLst>
          </c:dPt>
          <c:dPt>
            <c:idx val="1"/>
            <c:invertIfNegative val="0"/>
            <c:bubble3D val="0"/>
            <c:spPr>
              <a:solidFill>
                <a:schemeClr val="accent2"/>
              </a:solidFill>
              <a:ln>
                <a:noFill/>
              </a:ln>
              <a:effectLst/>
            </c:spPr>
            <c:extLst>
              <c:ext xmlns:c16="http://schemas.microsoft.com/office/drawing/2014/chart" uri="{C3380CC4-5D6E-409C-BE32-E72D297353CC}">
                <c16:uniqueId val="{00000000-80FB-4102-AB57-9D8DF399EA1A}"/>
              </c:ext>
            </c:extLst>
          </c:dPt>
          <c:dPt>
            <c:idx val="2"/>
            <c:invertIfNegative val="0"/>
            <c:bubble3D val="0"/>
            <c:spPr>
              <a:solidFill>
                <a:schemeClr val="accent2"/>
              </a:solidFill>
              <a:ln>
                <a:noFill/>
              </a:ln>
              <a:effectLst/>
            </c:spPr>
            <c:extLst>
              <c:ext xmlns:c16="http://schemas.microsoft.com/office/drawing/2014/chart" uri="{C3380CC4-5D6E-409C-BE32-E72D297353CC}">
                <c16:uniqueId val="{00000001-80FB-4102-AB57-9D8DF399EA1A}"/>
              </c:ext>
            </c:extLst>
          </c:dPt>
          <c:dPt>
            <c:idx val="3"/>
            <c:invertIfNegative val="0"/>
            <c:bubble3D val="0"/>
            <c:spPr>
              <a:solidFill>
                <a:schemeClr val="accent2"/>
              </a:solidFill>
              <a:ln>
                <a:noFill/>
              </a:ln>
              <a:effectLst/>
            </c:spPr>
            <c:extLst>
              <c:ext xmlns:c16="http://schemas.microsoft.com/office/drawing/2014/chart" uri="{C3380CC4-5D6E-409C-BE32-E72D297353CC}">
                <c16:uniqueId val="{00000001-EE97-4A79-A18C-10A0B0C45152}"/>
              </c:ext>
            </c:extLst>
          </c:dPt>
          <c:dLbls>
            <c:dLbl>
              <c:idx val="0"/>
              <c:tx>
                <c:rich>
                  <a:bodyPr/>
                  <a:lstStyle/>
                  <a:p>
                    <a:fld id="{AFDEDDEB-DB65-4795-8F00-9813AD434C9D}" type="CELLRANGE">
                      <a:rPr lang="en-US">
                        <a:solidFill>
                          <a:schemeClr val="tx1"/>
                        </a:solidFill>
                      </a:rPr>
                      <a:pPr/>
                      <a:t>[ZELLBEREICH]</a:t>
                    </a:fld>
                    <a:endParaRPr lang="de-DE"/>
                  </a:p>
                </c:rich>
              </c:tx>
              <c:dLblPos val="outEnd"/>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0-EE97-4A79-A18C-10A0B0C45152}"/>
                </c:ext>
              </c:extLst>
            </c:dLbl>
            <c:dLbl>
              <c:idx val="1"/>
              <c:tx>
                <c:rich>
                  <a:bodyPr/>
                  <a:lstStyle/>
                  <a:p>
                    <a:fld id="{B0B7C258-9DB6-49E8-AADE-7E8A89F536A4}" type="CELLRANGE">
                      <a:rPr lang="de-DE"/>
                      <a:pPr/>
                      <a:t>[ZELLBEREICH]</a:t>
                    </a:fld>
                    <a:endParaRPr lang="de-DE"/>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0-80FB-4102-AB57-9D8DF399EA1A}"/>
                </c:ext>
              </c:extLst>
            </c:dLbl>
            <c:dLbl>
              <c:idx val="2"/>
              <c:tx>
                <c:rich>
                  <a:bodyPr/>
                  <a:lstStyle/>
                  <a:p>
                    <a:fld id="{58137153-889C-409D-BC82-D5DC7ADE5108}" type="CELLRANGE">
                      <a:rPr lang="de-DE"/>
                      <a:pPr/>
                      <a:t>[ZELLBEREICH]</a:t>
                    </a:fld>
                    <a:endParaRPr lang="de-DE"/>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80FB-4102-AB57-9D8DF399EA1A}"/>
                </c:ext>
              </c:extLst>
            </c:dLbl>
            <c:dLbl>
              <c:idx val="3"/>
              <c:tx>
                <c:rich>
                  <a:bodyPr/>
                  <a:lstStyle/>
                  <a:p>
                    <a:fld id="{F5FC9A7D-C335-4EFF-AD95-14E1B22B8054}" type="CELLRANGE">
                      <a:rPr lang="de-DE"/>
                      <a:pPr/>
                      <a:t>[ZELLBEREICH]</a:t>
                    </a:fld>
                    <a:endParaRPr lang="de-DE"/>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EE97-4A79-A18C-10A0B0C45152}"/>
                </c:ext>
              </c:extLst>
            </c:dLbl>
            <c:dLbl>
              <c:idx val="4"/>
              <c:tx>
                <c:rich>
                  <a:bodyPr/>
                  <a:lstStyle/>
                  <a:p>
                    <a:fld id="{C259E607-6072-443A-9F3C-AD9354357D09}" type="CELLRANGE">
                      <a:rPr lang="de-DE"/>
                      <a:pPr/>
                      <a:t>[ZELLBEREICH]</a:t>
                    </a:fld>
                    <a:endParaRPr lang="de-DE"/>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2-80FB-4102-AB57-9D8DF399EA1A}"/>
                </c:ext>
              </c:extLst>
            </c:dLbl>
            <c:dLbl>
              <c:idx val="5"/>
              <c:tx>
                <c:rich>
                  <a:bodyPr/>
                  <a:lstStyle/>
                  <a:p>
                    <a:fld id="{63D60ADE-24D6-455C-82CB-F814C3031FA3}" type="CELLRANGE">
                      <a:rPr lang="de-DE"/>
                      <a:pPr/>
                      <a:t>[ZELLBEREICH]</a:t>
                    </a:fld>
                    <a:endParaRPr lang="de-DE"/>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2-EE97-4A79-A18C-10A0B0C45152}"/>
                </c:ext>
              </c:extLst>
            </c:dLbl>
            <c:dLbl>
              <c:idx val="6"/>
              <c:tx>
                <c:rich>
                  <a:bodyPr/>
                  <a:lstStyle/>
                  <a:p>
                    <a:fld id="{08717D89-2D6C-4D89-B7F1-13C9B89863AD}" type="CELLRANGE">
                      <a:rPr lang="de-DE"/>
                      <a:pPr/>
                      <a:t>[ZELLBEREICH]</a:t>
                    </a:fld>
                    <a:endParaRPr lang="de-DE"/>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80FB-4102-AB57-9D8DF399EA1A}"/>
                </c:ext>
              </c:extLst>
            </c:dLbl>
            <c:dLbl>
              <c:idx val="7"/>
              <c:tx>
                <c:rich>
                  <a:bodyPr/>
                  <a:lstStyle/>
                  <a:p>
                    <a:fld id="{5687769B-2CE9-4A82-BD73-62FA9A7CE4D7}" type="CELLRANGE">
                      <a:rPr lang="de-DE"/>
                      <a:pPr/>
                      <a:t>[ZELLBEREICH]</a:t>
                    </a:fld>
                    <a:endParaRPr lang="de-DE"/>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4-80FB-4102-AB57-9D8DF399EA1A}"/>
                </c:ext>
              </c:extLst>
            </c:dLbl>
            <c:dLbl>
              <c:idx val="8"/>
              <c:tx>
                <c:rich>
                  <a:bodyPr/>
                  <a:lstStyle/>
                  <a:p>
                    <a:fld id="{2DA76D65-5C05-4F9A-8845-0765A3A248C2}" type="CELLRANGE">
                      <a:rPr lang="de-DE"/>
                      <a:pPr/>
                      <a:t>[ZELLBEREICH]</a:t>
                    </a:fld>
                    <a:endParaRPr lang="de-DE"/>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5-80FB-4102-AB57-9D8DF399EA1A}"/>
                </c:ext>
              </c:extLst>
            </c:dLbl>
            <c:dLbl>
              <c:idx val="9"/>
              <c:tx>
                <c:rich>
                  <a:bodyPr/>
                  <a:lstStyle/>
                  <a:p>
                    <a:fld id="{8C484325-7961-4A62-9A18-24D7B503F85C}" type="CELLRANGE">
                      <a:rPr lang="de-DE"/>
                      <a:pPr/>
                      <a:t>[ZELLBEREICH]</a:t>
                    </a:fld>
                    <a:endParaRPr lang="de-DE"/>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0-F435-412C-9743-2230155FE067}"/>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solidFill>
                    <a:latin typeface="+mn-lt"/>
                    <a:ea typeface="+mn-ea"/>
                    <a:cs typeface="+mn-cs"/>
                  </a:defRPr>
                </a:pPr>
                <a:endParaRPr lang="de-DE"/>
              </a:p>
            </c:txPr>
            <c:dLblPos val="outEnd"/>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Tabelle1!$A$2:$A$11</c:f>
              <c:strCache>
                <c:ptCount val="10"/>
                <c:pt idx="0">
                  <c:v>Frankfurt</c:v>
                </c:pt>
                <c:pt idx="1">
                  <c:v>Leipzig/Halle</c:v>
                </c:pt>
                <c:pt idx="2">
                  <c:v>Köln/Bonn</c:v>
                </c:pt>
                <c:pt idx="3">
                  <c:v>München</c:v>
                </c:pt>
                <c:pt idx="4">
                  <c:v>Istanbul IST</c:v>
                </c:pt>
                <c:pt idx="5">
                  <c:v>London LHR</c:v>
                </c:pt>
                <c:pt idx="6">
                  <c:v>Amsterdam</c:v>
                </c:pt>
                <c:pt idx="7">
                  <c:v>Lüttich</c:v>
                </c:pt>
                <c:pt idx="8">
                  <c:v>Luxemburg</c:v>
                </c:pt>
                <c:pt idx="9">
                  <c:v>Brüssel*</c:v>
                </c:pt>
              </c:strCache>
            </c:strRef>
          </c:cat>
          <c:val>
            <c:numRef>
              <c:f>Tabelle1!$B$2:$B$11</c:f>
              <c:numCache>
                <c:formatCode>#,##0</c:formatCode>
                <c:ptCount val="10"/>
                <c:pt idx="0">
                  <c:v>996</c:v>
                </c:pt>
                <c:pt idx="1">
                  <c:v>745</c:v>
                </c:pt>
                <c:pt idx="2">
                  <c:v>405</c:v>
                </c:pt>
                <c:pt idx="3">
                  <c:v>168</c:v>
                </c:pt>
                <c:pt idx="4">
                  <c:v>1074</c:v>
                </c:pt>
                <c:pt idx="5">
                  <c:v>770</c:v>
                </c:pt>
                <c:pt idx="6">
                  <c:v>760</c:v>
                </c:pt>
                <c:pt idx="7">
                  <c:v>698</c:v>
                </c:pt>
                <c:pt idx="8">
                  <c:v>393</c:v>
                </c:pt>
                <c:pt idx="9">
                  <c:v>295</c:v>
                </c:pt>
              </c:numCache>
            </c:numRef>
          </c:val>
          <c:extLst>
            <c:ext xmlns:c15="http://schemas.microsoft.com/office/drawing/2012/chart" uri="{02D57815-91ED-43cb-92C2-25804820EDAC}">
              <c15:datalabelsRange>
                <c15:f>Tabelle1!$B$2:$B$11</c15:f>
                <c15:dlblRangeCache>
                  <c:ptCount val="10"/>
                  <c:pt idx="0">
                    <c:v>996</c:v>
                  </c:pt>
                  <c:pt idx="1">
                    <c:v>745</c:v>
                  </c:pt>
                  <c:pt idx="2">
                    <c:v>405</c:v>
                  </c:pt>
                  <c:pt idx="3">
                    <c:v>168</c:v>
                  </c:pt>
                  <c:pt idx="4">
                    <c:v>1.074</c:v>
                  </c:pt>
                  <c:pt idx="5">
                    <c:v>770</c:v>
                  </c:pt>
                  <c:pt idx="6">
                    <c:v>760</c:v>
                  </c:pt>
                  <c:pt idx="7">
                    <c:v>698</c:v>
                  </c:pt>
                  <c:pt idx="8">
                    <c:v>393</c:v>
                  </c:pt>
                  <c:pt idx="9">
                    <c:v>295</c:v>
                  </c:pt>
                </c15:dlblRangeCache>
              </c15:datalabelsRange>
            </c:ext>
            <c:ext xmlns:c16="http://schemas.microsoft.com/office/drawing/2014/chart" uri="{C3380CC4-5D6E-409C-BE32-E72D297353CC}">
              <c16:uniqueId val="{00000000-CAA8-4387-8525-E8CF4E78CA61}"/>
            </c:ext>
          </c:extLst>
        </c:ser>
        <c:dLbls>
          <c:showLegendKey val="0"/>
          <c:showVal val="0"/>
          <c:showCatName val="0"/>
          <c:showSerName val="0"/>
          <c:showPercent val="0"/>
          <c:showBubbleSize val="0"/>
        </c:dLbls>
        <c:gapWidth val="150"/>
        <c:overlap val="-27"/>
        <c:axId val="515293280"/>
        <c:axId val="31419856"/>
      </c:barChart>
      <c:catAx>
        <c:axId val="515293280"/>
        <c:scaling>
          <c:orientation val="minMax"/>
        </c:scaling>
        <c:delete val="0"/>
        <c:axPos val="b"/>
        <c:numFmt formatCode="General" sourceLinked="1"/>
        <c:majorTickMark val="none"/>
        <c:minorTickMark val="none"/>
        <c:tickLblPos val="low"/>
        <c:spPr>
          <a:noFill/>
          <a:ln w="9525" cap="flat" cmpd="sng" algn="ctr">
            <a:solidFill>
              <a:schemeClr val="tx1"/>
            </a:solidFill>
            <a:round/>
          </a:ln>
          <a:effectLst/>
        </c:spPr>
        <c:txPr>
          <a:bodyPr rot="-2700000" spcFirstLastPara="1" vertOverflow="ellipsis" wrap="square" anchor="ctr" anchorCtr="1"/>
          <a:lstStyle/>
          <a:p>
            <a:pPr>
              <a:defRPr sz="1200" b="0" i="0" u="none" strike="noStrike" kern="1200" baseline="0">
                <a:solidFill>
                  <a:schemeClr val="tx1"/>
                </a:solidFill>
                <a:latin typeface="+mn-lt"/>
                <a:ea typeface="+mn-ea"/>
                <a:cs typeface="+mn-cs"/>
              </a:defRPr>
            </a:pPr>
            <a:endParaRPr lang="de-DE"/>
          </a:p>
        </c:txPr>
        <c:crossAx val="31419856"/>
        <c:crosses val="autoZero"/>
        <c:auto val="1"/>
        <c:lblAlgn val="ctr"/>
        <c:lblOffset val="100"/>
        <c:noMultiLvlLbl val="0"/>
      </c:catAx>
      <c:valAx>
        <c:axId val="31419856"/>
        <c:scaling>
          <c:orientation val="minMax"/>
        </c:scaling>
        <c:delete val="1"/>
        <c:axPos val="l"/>
        <c:numFmt formatCode="#,##0" sourceLinked="1"/>
        <c:majorTickMark val="none"/>
        <c:minorTickMark val="none"/>
        <c:tickLblPos val="nextTo"/>
        <c:crossAx val="51529328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200">
          <a:solidFill>
            <a:schemeClr val="tx1"/>
          </a:solidFill>
        </a:defRPr>
      </a:pPr>
      <a:endParaRPr lang="de-DE"/>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Tabelle1!$B$1</c:f>
              <c:strCache>
                <c:ptCount val="1"/>
                <c:pt idx="0">
                  <c:v>Ein- und Ausladungen</c:v>
                </c:pt>
              </c:strCache>
            </c:strRef>
          </c:tx>
          <c:spPr>
            <a:solidFill>
              <a:schemeClr val="accent1"/>
            </a:solidFill>
            <a:ln>
              <a:noFill/>
            </a:ln>
            <a:effectLst/>
          </c:spPr>
          <c:invertIfNegative val="0"/>
          <c:dPt>
            <c:idx val="0"/>
            <c:invertIfNegative val="0"/>
            <c:bubble3D val="0"/>
            <c:spPr>
              <a:solidFill>
                <a:schemeClr val="accent1"/>
              </a:solidFill>
              <a:ln>
                <a:noFill/>
              </a:ln>
              <a:effectLst/>
            </c:spPr>
            <c:extLst>
              <c:ext xmlns:c16="http://schemas.microsoft.com/office/drawing/2014/chart" uri="{C3380CC4-5D6E-409C-BE32-E72D297353CC}">
                <c16:uniqueId val="{00000000-EE97-4A79-A18C-10A0B0C45152}"/>
              </c:ext>
            </c:extLst>
          </c:dPt>
          <c:dPt>
            <c:idx val="3"/>
            <c:invertIfNegative val="0"/>
            <c:bubble3D val="0"/>
            <c:spPr>
              <a:solidFill>
                <a:schemeClr val="accent1"/>
              </a:solidFill>
              <a:ln>
                <a:noFill/>
              </a:ln>
              <a:effectLst/>
            </c:spPr>
            <c:extLst>
              <c:ext xmlns:c16="http://schemas.microsoft.com/office/drawing/2014/chart" uri="{C3380CC4-5D6E-409C-BE32-E72D297353CC}">
                <c16:uniqueId val="{00000001-EE97-4A79-A18C-10A0B0C45152}"/>
              </c:ext>
            </c:extLst>
          </c:dPt>
          <c:dPt>
            <c:idx val="5"/>
            <c:invertIfNegative val="0"/>
            <c:bubble3D val="0"/>
            <c:spPr>
              <a:solidFill>
                <a:schemeClr val="accent1"/>
              </a:solidFill>
              <a:ln>
                <a:noFill/>
              </a:ln>
              <a:effectLst/>
            </c:spPr>
            <c:extLst>
              <c:ext xmlns:c16="http://schemas.microsoft.com/office/drawing/2014/chart" uri="{C3380CC4-5D6E-409C-BE32-E72D297353CC}">
                <c16:uniqueId val="{00000002-EE97-4A79-A18C-10A0B0C45152}"/>
              </c:ext>
            </c:extLst>
          </c:dPt>
          <c:dPt>
            <c:idx val="6"/>
            <c:invertIfNegative val="0"/>
            <c:bubble3D val="0"/>
            <c:spPr>
              <a:solidFill>
                <a:srgbClr val="9E0832"/>
              </a:solidFill>
              <a:ln>
                <a:noFill/>
              </a:ln>
              <a:effectLst/>
            </c:spPr>
            <c:extLst>
              <c:ext xmlns:c16="http://schemas.microsoft.com/office/drawing/2014/chart" uri="{C3380CC4-5D6E-409C-BE32-E72D297353CC}">
                <c16:uniqueId val="{00000004-CD38-455C-A89D-CA87AA08CEE6}"/>
              </c:ext>
            </c:extLst>
          </c:dPt>
          <c:dPt>
            <c:idx val="7"/>
            <c:invertIfNegative val="0"/>
            <c:bubble3D val="0"/>
            <c:spPr>
              <a:solidFill>
                <a:srgbClr val="9E0832"/>
              </a:solidFill>
              <a:ln>
                <a:noFill/>
              </a:ln>
              <a:effectLst/>
            </c:spPr>
            <c:extLst>
              <c:ext xmlns:c16="http://schemas.microsoft.com/office/drawing/2014/chart" uri="{C3380CC4-5D6E-409C-BE32-E72D297353CC}">
                <c16:uniqueId val="{00000005-CD38-455C-A89D-CA87AA08CEE6}"/>
              </c:ext>
            </c:extLst>
          </c:dPt>
          <c:dLbls>
            <c:dLbl>
              <c:idx val="0"/>
              <c:tx>
                <c:rich>
                  <a:bodyPr/>
                  <a:lstStyle/>
                  <a:p>
                    <a:fld id="{58A42064-5669-4028-957C-9E523D8C3619}" type="CELLRANGE">
                      <a:rPr lang="en-US"/>
                      <a:pPr/>
                      <a:t>[ZELLBEREICH]</a:t>
                    </a:fld>
                    <a:endParaRPr lang="de-DE"/>
                  </a:p>
                </c:rich>
              </c:tx>
              <c:dLblPos val="outEnd"/>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0-EE97-4A79-A18C-10A0B0C45152}"/>
                </c:ext>
              </c:extLst>
            </c:dLbl>
            <c:dLbl>
              <c:idx val="1"/>
              <c:layout>
                <c:manualLayout>
                  <c:x val="0"/>
                  <c:y val="9.4233438847811744E-3"/>
                </c:manualLayout>
              </c:layout>
              <c:tx>
                <c:rich>
                  <a:bodyPr/>
                  <a:lstStyle/>
                  <a:p>
                    <a:fld id="{47D8D386-C4D2-4995-9BE1-2C05A0EFCF5E}" type="CELLRANGE">
                      <a:rPr lang="en-US"/>
                      <a:pPr/>
                      <a:t>[ZELLBEREICH]</a:t>
                    </a:fld>
                    <a:endParaRPr lang="de-DE"/>
                  </a:p>
                </c:rich>
              </c:tx>
              <c:dLblPos val="outEnd"/>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1-CD38-455C-A89D-CA87AA08CEE6}"/>
                </c:ext>
              </c:extLst>
            </c:dLbl>
            <c:dLbl>
              <c:idx val="2"/>
              <c:tx>
                <c:rich>
                  <a:bodyPr/>
                  <a:lstStyle/>
                  <a:p>
                    <a:fld id="{A9F38216-EB0B-4329-A3D9-D763A35EA846}" type="CELLRANGE">
                      <a:rPr lang="de-DE"/>
                      <a:pPr/>
                      <a:t>[ZELLBEREICH]</a:t>
                    </a:fld>
                    <a:endParaRPr lang="de-DE"/>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2-CD38-455C-A89D-CA87AA08CEE6}"/>
                </c:ext>
              </c:extLst>
            </c:dLbl>
            <c:dLbl>
              <c:idx val="3"/>
              <c:tx>
                <c:rich>
                  <a:bodyPr/>
                  <a:lstStyle/>
                  <a:p>
                    <a:fld id="{0AB881AD-6549-4A0F-971D-134FDB66822D}" type="CELLRANGE">
                      <a:rPr lang="de-DE"/>
                      <a:pPr/>
                      <a:t>[ZELLBEREICH]</a:t>
                    </a:fld>
                    <a:endParaRPr lang="de-DE"/>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EE97-4A79-A18C-10A0B0C45152}"/>
                </c:ext>
              </c:extLst>
            </c:dLbl>
            <c:dLbl>
              <c:idx val="4"/>
              <c:tx>
                <c:rich>
                  <a:bodyPr/>
                  <a:lstStyle/>
                  <a:p>
                    <a:fld id="{80D63F9E-4A8C-43BD-9D11-2C43ED0F8852}" type="CELLRANGE">
                      <a:rPr lang="de-DE"/>
                      <a:pPr/>
                      <a:t>[ZELLBEREICH]</a:t>
                    </a:fld>
                    <a:endParaRPr lang="de-DE"/>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CD38-455C-A89D-CA87AA08CEE6}"/>
                </c:ext>
              </c:extLst>
            </c:dLbl>
            <c:dLbl>
              <c:idx val="5"/>
              <c:tx>
                <c:rich>
                  <a:bodyPr/>
                  <a:lstStyle/>
                  <a:p>
                    <a:fld id="{33BC4F1A-F974-43C8-9205-9DB58E2B9275}" type="CELLRANGE">
                      <a:rPr lang="de-DE"/>
                      <a:pPr/>
                      <a:t>[ZELLBEREICH]</a:t>
                    </a:fld>
                    <a:endParaRPr lang="de-DE"/>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2-EE97-4A79-A18C-10A0B0C45152}"/>
                </c:ext>
              </c:extLst>
            </c:dLbl>
            <c:dLbl>
              <c:idx val="6"/>
              <c:tx>
                <c:rich>
                  <a:bodyPr/>
                  <a:lstStyle/>
                  <a:p>
                    <a:fld id="{662C21B6-1728-42DB-A11A-E155A7B54BE8}" type="CELLRANGE">
                      <a:rPr lang="de-DE"/>
                      <a:pPr/>
                      <a:t>[ZELLBEREICH]</a:t>
                    </a:fld>
                    <a:endParaRPr lang="de-DE"/>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4-CD38-455C-A89D-CA87AA08CEE6}"/>
                </c:ext>
              </c:extLst>
            </c:dLbl>
            <c:dLbl>
              <c:idx val="7"/>
              <c:tx>
                <c:rich>
                  <a:bodyPr/>
                  <a:lstStyle/>
                  <a:p>
                    <a:fld id="{C522CAAA-032E-45CC-B58B-35A9D99BAE52}" type="CELLRANGE">
                      <a:rPr lang="de-DE"/>
                      <a:pPr/>
                      <a:t>[ZELLBEREICH]</a:t>
                    </a:fld>
                    <a:endParaRPr lang="de-DE"/>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5-CD38-455C-A89D-CA87AA08CEE6}"/>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solidFill>
                    <a:latin typeface="+mn-lt"/>
                    <a:ea typeface="+mn-ea"/>
                    <a:cs typeface="+mn-cs"/>
                  </a:defRPr>
                </a:pPr>
                <a:endParaRPr lang="de-DE"/>
              </a:p>
            </c:txPr>
            <c:dLblPos val="outEnd"/>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Tabelle1!$A$2:$A$9</c:f>
              <c:strCache>
                <c:ptCount val="8"/>
                <c:pt idx="0">
                  <c:v>Januar</c:v>
                </c:pt>
                <c:pt idx="1">
                  <c:v>Februar</c:v>
                </c:pt>
                <c:pt idx="2">
                  <c:v>März</c:v>
                </c:pt>
                <c:pt idx="3">
                  <c:v>April</c:v>
                </c:pt>
                <c:pt idx="4">
                  <c:v>Mai</c:v>
                </c:pt>
                <c:pt idx="5">
                  <c:v>Juni</c:v>
                </c:pt>
                <c:pt idx="6">
                  <c:v>Jan-Jun ggü. 2025</c:v>
                </c:pt>
                <c:pt idx="7">
                  <c:v>Jan-Jun ggü. 2019</c:v>
                </c:pt>
              </c:strCache>
            </c:strRef>
          </c:cat>
          <c:val>
            <c:numRef>
              <c:f>Tabelle1!$B$2:$B$9</c:f>
              <c:numCache>
                <c:formatCode>0.0%</c:formatCode>
                <c:ptCount val="8"/>
                <c:pt idx="0">
                  <c:v>-3.0000000000000001E-3</c:v>
                </c:pt>
                <c:pt idx="1">
                  <c:v>7.9000000000000001E-2</c:v>
                </c:pt>
                <c:pt idx="2">
                  <c:v>3.0000000000000001E-3</c:v>
                </c:pt>
                <c:pt idx="3">
                  <c:v>4.7E-2</c:v>
                </c:pt>
                <c:pt idx="4">
                  <c:v>1.6E-2</c:v>
                </c:pt>
                <c:pt idx="5">
                  <c:v>6.6000000000000003E-2</c:v>
                </c:pt>
                <c:pt idx="6">
                  <c:v>3.4000000000000002E-2</c:v>
                </c:pt>
                <c:pt idx="7">
                  <c:v>3.3000000000000002E-2</c:v>
                </c:pt>
              </c:numCache>
            </c:numRef>
          </c:val>
          <c:extLst>
            <c:ext xmlns:c15="http://schemas.microsoft.com/office/drawing/2012/chart" uri="{02D57815-91ED-43cb-92C2-25804820EDAC}">
              <c15:datalabelsRange>
                <c15:f>Tabelle1!$B$2:$B$9</c15:f>
                <c15:dlblRangeCache>
                  <c:ptCount val="8"/>
                  <c:pt idx="0">
                    <c:v>-0,3%</c:v>
                  </c:pt>
                  <c:pt idx="1">
                    <c:v>7,9%</c:v>
                  </c:pt>
                  <c:pt idx="2">
                    <c:v>0,3%</c:v>
                  </c:pt>
                  <c:pt idx="3">
                    <c:v>4,7%</c:v>
                  </c:pt>
                  <c:pt idx="4">
                    <c:v>1,6%</c:v>
                  </c:pt>
                  <c:pt idx="5">
                    <c:v>6,6%</c:v>
                  </c:pt>
                  <c:pt idx="6">
                    <c:v>3,4%</c:v>
                  </c:pt>
                  <c:pt idx="7">
                    <c:v>3,3%</c:v>
                  </c:pt>
                </c15:dlblRangeCache>
              </c15:datalabelsRange>
            </c:ext>
            <c:ext xmlns:c16="http://schemas.microsoft.com/office/drawing/2014/chart" uri="{C3380CC4-5D6E-409C-BE32-E72D297353CC}">
              <c16:uniqueId val="{00000000-CAA8-4387-8525-E8CF4E78CA61}"/>
            </c:ext>
          </c:extLst>
        </c:ser>
        <c:dLbls>
          <c:showLegendKey val="0"/>
          <c:showVal val="0"/>
          <c:showCatName val="0"/>
          <c:showSerName val="0"/>
          <c:showPercent val="0"/>
          <c:showBubbleSize val="0"/>
        </c:dLbls>
        <c:gapWidth val="150"/>
        <c:overlap val="-27"/>
        <c:axId val="515293280"/>
        <c:axId val="31419856"/>
      </c:barChart>
      <c:catAx>
        <c:axId val="515293280"/>
        <c:scaling>
          <c:orientation val="minMax"/>
        </c:scaling>
        <c:delete val="0"/>
        <c:axPos val="b"/>
        <c:numFmt formatCode="General" sourceLinked="1"/>
        <c:majorTickMark val="none"/>
        <c:minorTickMark val="none"/>
        <c:tickLblPos val="low"/>
        <c:spPr>
          <a:noFill/>
          <a:ln w="9525" cap="flat" cmpd="sng" algn="ctr">
            <a:solidFill>
              <a:schemeClr val="tx1"/>
            </a:solidFill>
            <a:round/>
          </a:ln>
          <a:effectLst/>
        </c:spPr>
        <c:txPr>
          <a:bodyPr rot="-2700000" spcFirstLastPara="1" vertOverflow="ellipsis" wrap="square" anchor="ctr" anchorCtr="1"/>
          <a:lstStyle/>
          <a:p>
            <a:pPr>
              <a:defRPr sz="1200" b="0" i="0" u="none" strike="noStrike" kern="1200" baseline="0">
                <a:solidFill>
                  <a:schemeClr val="tx1"/>
                </a:solidFill>
                <a:latin typeface="+mn-lt"/>
                <a:ea typeface="+mn-ea"/>
                <a:cs typeface="+mn-cs"/>
              </a:defRPr>
            </a:pPr>
            <a:endParaRPr lang="de-DE"/>
          </a:p>
        </c:txPr>
        <c:crossAx val="31419856"/>
        <c:crosses val="autoZero"/>
        <c:auto val="1"/>
        <c:lblAlgn val="ctr"/>
        <c:lblOffset val="100"/>
        <c:noMultiLvlLbl val="0"/>
      </c:catAx>
      <c:valAx>
        <c:axId val="31419856"/>
        <c:scaling>
          <c:orientation val="minMax"/>
        </c:scaling>
        <c:delete val="1"/>
        <c:axPos val="l"/>
        <c:numFmt formatCode="0.0%" sourceLinked="1"/>
        <c:majorTickMark val="none"/>
        <c:minorTickMark val="none"/>
        <c:tickLblPos val="nextTo"/>
        <c:crossAx val="51529328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200">
          <a:solidFill>
            <a:schemeClr val="tx1"/>
          </a:solidFill>
        </a:defRPr>
      </a:pPr>
      <a:endParaRPr lang="de-DE"/>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8957345971563982E-2"/>
          <c:y val="2.1986648243059057E-2"/>
          <c:w val="0.96208530805687209"/>
          <c:h val="0.85742462400729291"/>
        </c:manualLayout>
      </c:layout>
      <c:lineChart>
        <c:grouping val="standard"/>
        <c:varyColors val="0"/>
        <c:ser>
          <c:idx val="0"/>
          <c:order val="0"/>
          <c:tx>
            <c:strRef>
              <c:f>Tabelle1!$A$2</c:f>
              <c:strCache>
                <c:ptCount val="1"/>
                <c:pt idx="0">
                  <c:v>Inland Drehkreuz</c:v>
                </c:pt>
              </c:strCache>
            </c:strRef>
          </c:tx>
          <c:spPr>
            <a:ln w="28575" cap="rnd">
              <a:solidFill>
                <a:schemeClr val="accent6"/>
              </a:solidFill>
              <a:round/>
            </a:ln>
            <a:effectLst/>
          </c:spPr>
          <c:marker>
            <c:symbol val="none"/>
          </c:marker>
          <c:dLbls>
            <c:dLbl>
              <c:idx val="0"/>
              <c:dLblPos val="l"/>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08B8-488C-A5D0-ACF0447CB90F}"/>
                </c:ext>
              </c:extLst>
            </c:dLbl>
            <c:dLbl>
              <c:idx val="1"/>
              <c:layout>
                <c:manualLayout>
                  <c:x val="0"/>
                  <c:y val="-3.1409497490084942E-3"/>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08B8-488C-A5D0-ACF0447CB90F}"/>
                </c:ext>
              </c:extLst>
            </c:dLbl>
            <c:spPr>
              <a:noFill/>
              <a:ln>
                <a:noFill/>
              </a:ln>
              <a:effectLst/>
            </c:spPr>
            <c:txPr>
              <a:bodyPr rot="0" spcFirstLastPara="1" vertOverflow="ellipsis" vert="horz" wrap="square" lIns="38100" tIns="19050" rIns="38100" bIns="19050" anchor="ctr" anchorCtr="0">
                <a:spAutoFit/>
              </a:bodyPr>
              <a:lstStyle/>
              <a:p>
                <a:pPr algn="l">
                  <a:defRPr sz="1200" b="1" i="0" u="none" strike="noStrike" kern="1200" baseline="0">
                    <a:solidFill>
                      <a:schemeClr val="tx1"/>
                    </a:solidFill>
                    <a:latin typeface="+mn-lt"/>
                    <a:ea typeface="+mn-ea"/>
                    <a:cs typeface="+mn-cs"/>
                  </a:defRPr>
                </a:pPr>
                <a:endParaRPr lang="de-DE"/>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Tabelle1!$B$1:$C$1</c:f>
              <c:strCache>
                <c:ptCount val="2"/>
                <c:pt idx="0">
                  <c:v>Winter 25/26</c:v>
                </c:pt>
                <c:pt idx="1">
                  <c:v>Winter 26/27</c:v>
                </c:pt>
              </c:strCache>
            </c:strRef>
          </c:cat>
          <c:val>
            <c:numRef>
              <c:f>Tabelle1!$B$2:$C$2</c:f>
              <c:numCache>
                <c:formatCode>0%</c:formatCode>
                <c:ptCount val="2"/>
                <c:pt idx="0">
                  <c:v>0.57999999999999996</c:v>
                </c:pt>
                <c:pt idx="1">
                  <c:v>0.56999999999999995</c:v>
                </c:pt>
              </c:numCache>
            </c:numRef>
          </c:val>
          <c:smooth val="0"/>
          <c:extLst>
            <c:ext xmlns:c16="http://schemas.microsoft.com/office/drawing/2014/chart" uri="{C3380CC4-5D6E-409C-BE32-E72D297353CC}">
              <c16:uniqueId val="{00000000-71BB-4F66-B538-5B9AF1FB01AA}"/>
            </c:ext>
          </c:extLst>
        </c:ser>
        <c:ser>
          <c:idx val="1"/>
          <c:order val="1"/>
          <c:tx>
            <c:strRef>
              <c:f>Tabelle1!$A$3</c:f>
              <c:strCache>
                <c:ptCount val="1"/>
                <c:pt idx="0">
                  <c:v>Inland Dezentral</c:v>
                </c:pt>
              </c:strCache>
            </c:strRef>
          </c:tx>
          <c:spPr>
            <a:ln w="28575" cap="rnd">
              <a:solidFill>
                <a:srgbClr val="5BC5F1"/>
              </a:solidFill>
              <a:round/>
            </a:ln>
            <a:effectLst/>
          </c:spPr>
          <c:marker>
            <c:symbol val="none"/>
          </c:marker>
          <c:dLbls>
            <c:dLbl>
              <c:idx val="0"/>
              <c:layout>
                <c:manualLayout>
                  <c:x val="-6.964239551917277E-2"/>
                  <c:y val="-7.9859265665735337E-3"/>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08B8-488C-A5D0-ACF0447CB90F}"/>
                </c:ext>
              </c:extLst>
            </c:dLbl>
            <c:dLbl>
              <c:idx val="1"/>
              <c:layout>
                <c:manualLayout>
                  <c:x val="-7.0659198621283927E-4"/>
                  <c:y val="-7.9859265665735337E-3"/>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08B8-488C-A5D0-ACF0447CB90F}"/>
                </c:ext>
              </c:extLst>
            </c:dLbl>
            <c:spPr>
              <a:noFill/>
              <a:ln>
                <a:noFill/>
              </a:ln>
              <a:effectLst/>
            </c:spPr>
            <c:txPr>
              <a:bodyPr rot="0" spcFirstLastPara="1" vertOverflow="ellipsis" vert="horz" wrap="square" lIns="38100" tIns="19050" rIns="38100" bIns="19050" anchor="ctr" anchorCtr="0">
                <a:spAutoFit/>
              </a:bodyPr>
              <a:lstStyle/>
              <a:p>
                <a:pPr algn="l">
                  <a:defRPr sz="1200" b="1" i="0" u="none" strike="noStrike" kern="1200" baseline="0">
                    <a:solidFill>
                      <a:schemeClr val="tx1"/>
                    </a:solidFill>
                    <a:latin typeface="+mn-lt"/>
                    <a:ea typeface="+mn-ea"/>
                    <a:cs typeface="+mn-cs"/>
                  </a:defRPr>
                </a:pPr>
                <a:endParaRPr lang="de-DE"/>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Tabelle1!$B$1:$C$1</c:f>
              <c:strCache>
                <c:ptCount val="2"/>
                <c:pt idx="0">
                  <c:v>Winter 25/26</c:v>
                </c:pt>
                <c:pt idx="1">
                  <c:v>Winter 26/27</c:v>
                </c:pt>
              </c:strCache>
            </c:strRef>
          </c:cat>
          <c:val>
            <c:numRef>
              <c:f>Tabelle1!$B$3:$C$3</c:f>
              <c:numCache>
                <c:formatCode>0%</c:formatCode>
                <c:ptCount val="2"/>
                <c:pt idx="0">
                  <c:v>0.17</c:v>
                </c:pt>
                <c:pt idx="1">
                  <c:v>0.14000000000000001</c:v>
                </c:pt>
              </c:numCache>
            </c:numRef>
          </c:val>
          <c:smooth val="0"/>
          <c:extLst>
            <c:ext xmlns:c16="http://schemas.microsoft.com/office/drawing/2014/chart" uri="{C3380CC4-5D6E-409C-BE32-E72D297353CC}">
              <c16:uniqueId val="{00000001-71BB-4F66-B538-5B9AF1FB01AA}"/>
            </c:ext>
          </c:extLst>
        </c:ser>
        <c:ser>
          <c:idx val="2"/>
          <c:order val="2"/>
          <c:tx>
            <c:strRef>
              <c:f>Tabelle1!$A$4</c:f>
              <c:strCache>
                <c:ptCount val="1"/>
                <c:pt idx="0">
                  <c:v>Inland Total</c:v>
                </c:pt>
              </c:strCache>
            </c:strRef>
          </c:tx>
          <c:spPr>
            <a:ln w="28575" cap="rnd">
              <a:solidFill>
                <a:schemeClr val="accent2"/>
              </a:solidFill>
              <a:round/>
            </a:ln>
            <a:effectLst/>
          </c:spPr>
          <c:marker>
            <c:symbol val="none"/>
          </c:marker>
          <c:dLbls>
            <c:dLbl>
              <c:idx val="0"/>
              <c:dLblPos val="l"/>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08B8-488C-A5D0-ACF0447CB90F}"/>
                </c:ext>
              </c:extLst>
            </c:dLbl>
            <c:dLbl>
              <c:idx val="1"/>
              <c:layout>
                <c:manualLayout>
                  <c:x val="0"/>
                  <c:y val="-4.7113009640737174E-3"/>
                </c:manualLayout>
              </c:layout>
              <c:spPr>
                <a:noFill/>
                <a:ln>
                  <a:noFill/>
                </a:ln>
                <a:effectLst/>
              </c:spPr>
              <c:txPr>
                <a:bodyPr rot="0" spcFirstLastPara="1" vertOverflow="ellipsis" vert="horz" wrap="square" lIns="38100" tIns="19050" rIns="38100" bIns="19050" anchor="ctr" anchorCtr="0">
                  <a:noAutofit/>
                </a:bodyPr>
                <a:lstStyle/>
                <a:p>
                  <a:pPr algn="l">
                    <a:defRPr sz="1200" b="1" i="0" u="none" strike="noStrike" kern="1200" baseline="0">
                      <a:solidFill>
                        <a:schemeClr val="tx1"/>
                      </a:solidFill>
                      <a:latin typeface="+mn-lt"/>
                      <a:ea typeface="+mn-ea"/>
                      <a:cs typeface="+mn-cs"/>
                    </a:defRPr>
                  </a:pPr>
                  <a:endParaRPr lang="de-DE"/>
                </a:p>
              </c:txPr>
              <c:dLblPos val="r"/>
              <c:showLegendKey val="0"/>
              <c:showVal val="1"/>
              <c:showCatName val="0"/>
              <c:showSerName val="0"/>
              <c:showPercent val="0"/>
              <c:showBubbleSize val="0"/>
              <c:extLst>
                <c:ext xmlns:c15="http://schemas.microsoft.com/office/drawing/2012/chart" uri="{CE6537A1-D6FC-4f65-9D91-7224C49458BB}">
                  <c15:layout>
                    <c:manualLayout>
                      <c:w val="5.6561826798793624E-2"/>
                      <c:h val="5.6804199870256512E-2"/>
                    </c:manualLayout>
                  </c15:layout>
                </c:ext>
                <c:ext xmlns:c16="http://schemas.microsoft.com/office/drawing/2014/chart" uri="{C3380CC4-5D6E-409C-BE32-E72D297353CC}">
                  <c16:uniqueId val="{0000000D-08B8-488C-A5D0-ACF0447CB90F}"/>
                </c:ext>
              </c:extLst>
            </c:dLbl>
            <c:spPr>
              <a:noFill/>
              <a:ln>
                <a:noFill/>
              </a:ln>
              <a:effectLst/>
            </c:spPr>
            <c:txPr>
              <a:bodyPr rot="0" spcFirstLastPara="1" vertOverflow="ellipsis" vert="horz" wrap="square" lIns="38100" tIns="19050" rIns="38100" bIns="19050" anchor="ctr" anchorCtr="0">
                <a:spAutoFit/>
              </a:bodyPr>
              <a:lstStyle/>
              <a:p>
                <a:pPr algn="l">
                  <a:defRPr sz="1200" b="1" i="0" u="none" strike="noStrike" kern="1200" baseline="0">
                    <a:solidFill>
                      <a:schemeClr val="tx1"/>
                    </a:solidFill>
                    <a:latin typeface="+mn-lt"/>
                    <a:ea typeface="+mn-ea"/>
                    <a:cs typeface="+mn-cs"/>
                  </a:defRPr>
                </a:pPr>
                <a:endParaRPr lang="de-DE"/>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Tabelle1!$B$1:$C$1</c:f>
              <c:strCache>
                <c:ptCount val="2"/>
                <c:pt idx="0">
                  <c:v>Winter 25/26</c:v>
                </c:pt>
                <c:pt idx="1">
                  <c:v>Winter 26/27</c:v>
                </c:pt>
              </c:strCache>
            </c:strRef>
          </c:cat>
          <c:val>
            <c:numRef>
              <c:f>Tabelle1!$B$4:$C$4</c:f>
              <c:numCache>
                <c:formatCode>0%</c:formatCode>
                <c:ptCount val="2"/>
                <c:pt idx="0">
                  <c:v>0.45</c:v>
                </c:pt>
                <c:pt idx="1">
                  <c:v>0.43</c:v>
                </c:pt>
              </c:numCache>
            </c:numRef>
          </c:val>
          <c:smooth val="0"/>
          <c:extLst>
            <c:ext xmlns:c16="http://schemas.microsoft.com/office/drawing/2014/chart" uri="{C3380CC4-5D6E-409C-BE32-E72D297353CC}">
              <c16:uniqueId val="{00000003-08B8-488C-A5D0-ACF0447CB90F}"/>
            </c:ext>
          </c:extLst>
        </c:ser>
        <c:ser>
          <c:idx val="3"/>
          <c:order val="3"/>
          <c:tx>
            <c:strRef>
              <c:f>Tabelle1!$A$5</c:f>
              <c:strCache>
                <c:ptCount val="1"/>
                <c:pt idx="0">
                  <c:v>Europa</c:v>
                </c:pt>
              </c:strCache>
            </c:strRef>
          </c:tx>
          <c:spPr>
            <a:ln w="28575" cap="rnd">
              <a:solidFill>
                <a:schemeClr val="accent4"/>
              </a:solidFill>
              <a:round/>
            </a:ln>
            <a:effectLst/>
          </c:spPr>
          <c:marker>
            <c:symbol val="none"/>
          </c:marker>
          <c:dLbls>
            <c:dLbl>
              <c:idx val="0"/>
              <c:layout>
                <c:manualLayout>
                  <c:x val="-6.8625592417061607E-2"/>
                  <c:y val="-2.8791706761657269E-17"/>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39F5-4D09-B10A-5640BE618030}"/>
                </c:ext>
              </c:extLst>
            </c:dLbl>
            <c:dLbl>
              <c:idx val="1"/>
              <c:layout>
                <c:manualLayout>
                  <c:x val="0"/>
                  <c:y val="6.2818994980168739E-3"/>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39F5-4D09-B10A-5640BE618030}"/>
                </c:ext>
              </c:extLst>
            </c:dLbl>
            <c:spPr>
              <a:noFill/>
              <a:ln>
                <a:noFill/>
              </a:ln>
              <a:effectLst/>
            </c:spPr>
            <c:txPr>
              <a:bodyPr rot="0" spcFirstLastPara="1" vertOverflow="ellipsis" vert="horz" wrap="square" lIns="38100" tIns="19050" rIns="38100" bIns="19050" anchor="ctr" anchorCtr="0">
                <a:spAutoFit/>
              </a:bodyPr>
              <a:lstStyle/>
              <a:p>
                <a:pPr algn="l">
                  <a:defRPr sz="1200" b="1" i="0" u="none" strike="noStrike" kern="1200" baseline="0">
                    <a:solidFill>
                      <a:schemeClr val="tx1"/>
                    </a:solidFill>
                    <a:latin typeface="+mn-lt"/>
                    <a:ea typeface="+mn-ea"/>
                    <a:cs typeface="+mn-cs"/>
                  </a:defRPr>
                </a:pPr>
                <a:endParaRPr lang="de-DE"/>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Tabelle1!$B$1:$C$1</c:f>
              <c:strCache>
                <c:ptCount val="2"/>
                <c:pt idx="0">
                  <c:v>Winter 25/26</c:v>
                </c:pt>
                <c:pt idx="1">
                  <c:v>Winter 26/27</c:v>
                </c:pt>
              </c:strCache>
            </c:strRef>
          </c:cat>
          <c:val>
            <c:numRef>
              <c:f>Tabelle1!$B$5:$C$5</c:f>
              <c:numCache>
                <c:formatCode>0%</c:formatCode>
                <c:ptCount val="2"/>
                <c:pt idx="0">
                  <c:v>0.85</c:v>
                </c:pt>
                <c:pt idx="1">
                  <c:v>0.9</c:v>
                </c:pt>
              </c:numCache>
            </c:numRef>
          </c:val>
          <c:smooth val="0"/>
          <c:extLst>
            <c:ext xmlns:c16="http://schemas.microsoft.com/office/drawing/2014/chart" uri="{C3380CC4-5D6E-409C-BE32-E72D297353CC}">
              <c16:uniqueId val="{00000004-08B8-488C-A5D0-ACF0447CB90F}"/>
            </c:ext>
          </c:extLst>
        </c:ser>
        <c:ser>
          <c:idx val="4"/>
          <c:order val="4"/>
          <c:tx>
            <c:strRef>
              <c:f>Tabelle1!$A$6</c:f>
              <c:strCache>
                <c:ptCount val="1"/>
                <c:pt idx="0">
                  <c:v>Interkontinental</c:v>
                </c:pt>
              </c:strCache>
            </c:strRef>
          </c:tx>
          <c:spPr>
            <a:ln w="28575" cap="rnd">
              <a:solidFill>
                <a:schemeClr val="accent1"/>
              </a:solidFill>
              <a:round/>
            </a:ln>
            <a:effectLst/>
          </c:spPr>
          <c:marker>
            <c:symbol val="none"/>
          </c:marker>
          <c:dLbls>
            <c:dLbl>
              <c:idx val="0"/>
              <c:layout>
                <c:manualLayout>
                  <c:x val="-6.8625592417061607E-2"/>
                  <c:y val="-4.7111773046347805E-3"/>
                </c:manualLayout>
              </c:layout>
              <c:spPr>
                <a:noFill/>
                <a:ln>
                  <a:noFill/>
                </a:ln>
                <a:effectLst/>
              </c:spPr>
              <c:txPr>
                <a:bodyPr rot="0" spcFirstLastPara="1" vertOverflow="ellipsis" vert="horz" wrap="square" lIns="38100" tIns="19050" rIns="38100" bIns="19050" anchor="ctr" anchorCtr="0">
                  <a:noAutofit/>
                </a:bodyPr>
                <a:lstStyle/>
                <a:p>
                  <a:pPr algn="l">
                    <a:defRPr sz="1200" b="1" i="0" u="none" strike="noStrike" kern="1200" baseline="0">
                      <a:solidFill>
                        <a:schemeClr val="tx1"/>
                      </a:solidFill>
                      <a:latin typeface="+mn-lt"/>
                      <a:ea typeface="+mn-ea"/>
                      <a:cs typeface="+mn-cs"/>
                    </a:defRPr>
                  </a:pPr>
                  <a:endParaRPr lang="de-DE"/>
                </a:p>
              </c:txPr>
              <c:dLblPos val="r"/>
              <c:showLegendKey val="0"/>
              <c:showVal val="1"/>
              <c:showCatName val="0"/>
              <c:showSerName val="0"/>
              <c:showPercent val="0"/>
              <c:showBubbleSize val="0"/>
              <c:extLst>
                <c:ext xmlns:c15="http://schemas.microsoft.com/office/drawing/2012/chart" uri="{CE6537A1-D6FC-4f65-9D91-7224C49458BB}">
                  <c15:layout>
                    <c:manualLayout>
                      <c:w val="5.8285221887117621E-2"/>
                      <c:h val="0.10391844610538307"/>
                    </c:manualLayout>
                  </c15:layout>
                </c:ext>
                <c:ext xmlns:c16="http://schemas.microsoft.com/office/drawing/2014/chart" uri="{C3380CC4-5D6E-409C-BE32-E72D297353CC}">
                  <c16:uniqueId val="{00000001-39F5-4D09-B10A-5640BE618030}"/>
                </c:ext>
              </c:extLst>
            </c:dLbl>
            <c:dLbl>
              <c:idx val="1"/>
              <c:layout>
                <c:manualLayout>
                  <c:x val="0"/>
                  <c:y val="-1.256379899603376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39F5-4D09-B10A-5640BE618030}"/>
                </c:ext>
              </c:extLst>
            </c:dLbl>
            <c:spPr>
              <a:noFill/>
              <a:ln>
                <a:noFill/>
              </a:ln>
              <a:effectLst/>
            </c:spPr>
            <c:txPr>
              <a:bodyPr rot="0" spcFirstLastPara="1" vertOverflow="ellipsis" vert="horz" wrap="square" lIns="38100" tIns="19050" rIns="38100" bIns="19050" anchor="ctr" anchorCtr="0">
                <a:spAutoFit/>
              </a:bodyPr>
              <a:lstStyle/>
              <a:p>
                <a:pPr algn="l">
                  <a:defRPr sz="1200" b="1" i="0" u="none" strike="noStrike" kern="1200" baseline="0">
                    <a:solidFill>
                      <a:schemeClr val="tx1"/>
                    </a:solidFill>
                    <a:latin typeface="+mn-lt"/>
                    <a:ea typeface="+mn-ea"/>
                    <a:cs typeface="+mn-cs"/>
                  </a:defRPr>
                </a:pPr>
                <a:endParaRPr lang="de-DE"/>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Tabelle1!$B$1:$C$1</c:f>
              <c:strCache>
                <c:ptCount val="2"/>
                <c:pt idx="0">
                  <c:v>Winter 25/26</c:v>
                </c:pt>
                <c:pt idx="1">
                  <c:v>Winter 26/27</c:v>
                </c:pt>
              </c:strCache>
            </c:strRef>
          </c:cat>
          <c:val>
            <c:numRef>
              <c:f>Tabelle1!$B$6:$C$6</c:f>
              <c:numCache>
                <c:formatCode>0%</c:formatCode>
                <c:ptCount val="2"/>
                <c:pt idx="0">
                  <c:v>0.96</c:v>
                </c:pt>
                <c:pt idx="1">
                  <c:v>1.02</c:v>
                </c:pt>
              </c:numCache>
            </c:numRef>
          </c:val>
          <c:smooth val="0"/>
          <c:extLst>
            <c:ext xmlns:c16="http://schemas.microsoft.com/office/drawing/2014/chart" uri="{C3380CC4-5D6E-409C-BE32-E72D297353CC}">
              <c16:uniqueId val="{00000005-08B8-488C-A5D0-ACF0447CB90F}"/>
            </c:ext>
          </c:extLst>
        </c:ser>
        <c:dLbls>
          <c:dLblPos val="t"/>
          <c:showLegendKey val="0"/>
          <c:showVal val="1"/>
          <c:showCatName val="0"/>
          <c:showSerName val="0"/>
          <c:showPercent val="0"/>
          <c:showBubbleSize val="0"/>
        </c:dLbls>
        <c:smooth val="0"/>
        <c:axId val="136523136"/>
        <c:axId val="136519776"/>
      </c:lineChart>
      <c:catAx>
        <c:axId val="136523136"/>
        <c:scaling>
          <c:orientation val="minMax"/>
        </c:scaling>
        <c:delete val="0"/>
        <c:axPos val="b"/>
        <c:numFmt formatCode="General" sourceLinked="1"/>
        <c:majorTickMark val="out"/>
        <c:minorTickMark val="none"/>
        <c:tickLblPos val="nextTo"/>
        <c:spPr>
          <a:noFill/>
          <a:ln w="9525" cap="flat" cmpd="sng" algn="ctr">
            <a:noFill/>
            <a:round/>
          </a:ln>
          <a:effectLst/>
        </c:spPr>
        <c:txPr>
          <a:bodyPr rot="-600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de-DE"/>
          </a:p>
        </c:txPr>
        <c:crossAx val="136519776"/>
        <c:crosses val="autoZero"/>
        <c:auto val="1"/>
        <c:lblAlgn val="ctr"/>
        <c:lblOffset val="100"/>
        <c:noMultiLvlLbl val="0"/>
      </c:catAx>
      <c:valAx>
        <c:axId val="136519776"/>
        <c:scaling>
          <c:orientation val="minMax"/>
        </c:scaling>
        <c:delete val="1"/>
        <c:axPos val="l"/>
        <c:numFmt formatCode="0%" sourceLinked="1"/>
        <c:majorTickMark val="out"/>
        <c:minorTickMark val="none"/>
        <c:tickLblPos val="nextTo"/>
        <c:crossAx val="136523136"/>
        <c:crosses val="autoZero"/>
        <c:crossBetween val="between"/>
      </c:valAx>
      <c:spPr>
        <a:noFill/>
        <a:ln w="25400">
          <a:noFill/>
        </a:ln>
        <a:effectLst/>
      </c:spPr>
    </c:plotArea>
    <c:legend>
      <c:legendPos val="b"/>
      <c:layout>
        <c:manualLayout>
          <c:xMode val="edge"/>
          <c:yMode val="edge"/>
          <c:x val="5.0000033925100162E-2"/>
          <c:y val="2.023043689127095E-2"/>
          <c:w val="0.89999993214979968"/>
          <c:h val="6.5753186147273934E-2"/>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de-D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200">
          <a:solidFill>
            <a:schemeClr val="tx1"/>
          </a:solidFill>
        </a:defRPr>
      </a:pPr>
      <a:endParaRPr lang="de-DE"/>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4127531236535976E-2"/>
          <c:y val="0.16647040914331629"/>
          <c:w val="0.96208530805687209"/>
          <c:h val="0.75670747345711975"/>
        </c:manualLayout>
      </c:layout>
      <c:lineChart>
        <c:grouping val="standard"/>
        <c:varyColors val="0"/>
        <c:ser>
          <c:idx val="0"/>
          <c:order val="0"/>
          <c:tx>
            <c:strRef>
              <c:f>Tabelle1!$A$3</c:f>
              <c:strCache>
                <c:ptCount val="1"/>
                <c:pt idx="0">
                  <c:v>Europa* ohne DE</c:v>
                </c:pt>
              </c:strCache>
            </c:strRef>
          </c:tx>
          <c:spPr>
            <a:ln w="28575" cap="rnd">
              <a:solidFill>
                <a:srgbClr val="5BC5F1"/>
              </a:solidFill>
              <a:round/>
            </a:ln>
            <a:effectLst/>
          </c:spPr>
          <c:marker>
            <c:symbol val="none"/>
          </c:marker>
          <c:dLbls>
            <c:dLbl>
              <c:idx val="0"/>
              <c:layout>
                <c:manualLayout>
                  <c:x val="-8.1706161137440753E-2"/>
                  <c:y val="-1.70406632335992E-3"/>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08B8-488C-A5D0-ACF0447CB90F}"/>
                </c:ext>
              </c:extLst>
            </c:dLbl>
            <c:dLbl>
              <c:idx val="1"/>
              <c:layout>
                <c:manualLayout>
                  <c:x val="-4.1533821628608357E-3"/>
                  <c:y val="-4.8449768175649827E-3"/>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08B8-488C-A5D0-ACF0447CB90F}"/>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solidFill>
                    <a:latin typeface="+mn-lt"/>
                    <a:ea typeface="+mn-ea"/>
                    <a:cs typeface="+mn-cs"/>
                  </a:defRPr>
                </a:pPr>
                <a:endParaRPr lang="de-DE"/>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Tabelle1!$B$1:$C$1</c:f>
              <c:strCache>
                <c:ptCount val="2"/>
                <c:pt idx="0">
                  <c:v>Winter 25/26</c:v>
                </c:pt>
                <c:pt idx="1">
                  <c:v>Winter 26/27</c:v>
                </c:pt>
              </c:strCache>
            </c:strRef>
          </c:cat>
          <c:val>
            <c:numRef>
              <c:f>Tabelle1!$B$3:$C$3</c:f>
              <c:numCache>
                <c:formatCode>0%</c:formatCode>
                <c:ptCount val="2"/>
                <c:pt idx="0">
                  <c:v>1.1100000000000001</c:v>
                </c:pt>
                <c:pt idx="1">
                  <c:v>1.18</c:v>
                </c:pt>
              </c:numCache>
            </c:numRef>
          </c:val>
          <c:smooth val="0"/>
          <c:extLst>
            <c:ext xmlns:c16="http://schemas.microsoft.com/office/drawing/2014/chart" uri="{C3380CC4-5D6E-409C-BE32-E72D297353CC}">
              <c16:uniqueId val="{00000000-71BB-4F66-B538-5B9AF1FB01AA}"/>
            </c:ext>
          </c:extLst>
        </c:ser>
        <c:ser>
          <c:idx val="1"/>
          <c:order val="1"/>
          <c:tx>
            <c:strRef>
              <c:f>Tabelle1!$A$4</c:f>
              <c:strCache>
                <c:ptCount val="1"/>
                <c:pt idx="0">
                  <c:v>Deutschland</c:v>
                </c:pt>
              </c:strCache>
            </c:strRef>
          </c:tx>
          <c:spPr>
            <a:ln w="28575" cap="rnd">
              <a:solidFill>
                <a:schemeClr val="accent2"/>
              </a:solidFill>
              <a:round/>
            </a:ln>
            <a:effectLst/>
          </c:spPr>
          <c:marker>
            <c:symbol val="none"/>
          </c:marker>
          <c:dLbls>
            <c:dLbl>
              <c:idx val="0"/>
              <c:layout>
                <c:manualLayout>
                  <c:x val="-6.964239551917277E-2"/>
                  <c:y val="-4.8448841914958502E-3"/>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08B8-488C-A5D0-ACF0447CB90F}"/>
                </c:ext>
              </c:extLst>
            </c:dLbl>
            <c:dLbl>
              <c:idx val="1"/>
              <c:layout>
                <c:manualLayout>
                  <c:x val="-5.0150797070229614E-3"/>
                  <c:y val="-6.4151623453393069E-3"/>
                </c:manualLayout>
              </c:layout>
              <c:spPr>
                <a:noFill/>
                <a:ln>
                  <a:noFill/>
                </a:ln>
                <a:effectLst/>
              </c:spPr>
              <c:txPr>
                <a:bodyPr rot="0" spcFirstLastPara="1" vertOverflow="ellipsis" vert="horz" wrap="square" lIns="38100" tIns="19050" rIns="38100" bIns="19050" anchor="ctr" anchorCtr="1">
                  <a:noAutofit/>
                </a:bodyPr>
                <a:lstStyle/>
                <a:p>
                  <a:pPr>
                    <a:defRPr sz="1400" b="1" i="0" u="none" strike="noStrike" kern="1200" baseline="0">
                      <a:solidFill>
                        <a:schemeClr val="tx1"/>
                      </a:solidFill>
                      <a:latin typeface="+mn-lt"/>
                      <a:ea typeface="+mn-ea"/>
                      <a:cs typeface="+mn-cs"/>
                    </a:defRPr>
                  </a:pPr>
                  <a:endParaRPr lang="de-DE"/>
                </a:p>
              </c:txPr>
              <c:dLblPos val="r"/>
              <c:showLegendKey val="0"/>
              <c:showVal val="1"/>
              <c:showCatName val="0"/>
              <c:showSerName val="0"/>
              <c:showPercent val="0"/>
              <c:showBubbleSize val="0"/>
              <c:extLst>
                <c:ext xmlns:c15="http://schemas.microsoft.com/office/drawing/2012/chart" uri="{CE6537A1-D6FC-4f65-9D91-7224C49458BB}">
                  <c15:layout>
                    <c:manualLayout>
                      <c:w val="6.0008616975441617E-2"/>
                      <c:h val="5.9945208317203763E-2"/>
                    </c:manualLayout>
                  </c15:layout>
                </c:ext>
                <c:ext xmlns:c16="http://schemas.microsoft.com/office/drawing/2014/chart" uri="{C3380CC4-5D6E-409C-BE32-E72D297353CC}">
                  <c16:uniqueId val="{0000000E-08B8-488C-A5D0-ACF0447CB90F}"/>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solidFill>
                    <a:latin typeface="+mn-lt"/>
                    <a:ea typeface="+mn-ea"/>
                    <a:cs typeface="+mn-cs"/>
                  </a:defRPr>
                </a:pPr>
                <a:endParaRPr lang="de-DE"/>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Tabelle1!$B$1:$C$1</c:f>
              <c:strCache>
                <c:ptCount val="2"/>
                <c:pt idx="0">
                  <c:v>Winter 25/26</c:v>
                </c:pt>
                <c:pt idx="1">
                  <c:v>Winter 26/27</c:v>
                </c:pt>
              </c:strCache>
            </c:strRef>
          </c:cat>
          <c:val>
            <c:numRef>
              <c:f>Tabelle1!$B$4:$C$4</c:f>
              <c:numCache>
                <c:formatCode>0%</c:formatCode>
                <c:ptCount val="2"/>
                <c:pt idx="0">
                  <c:v>0.83</c:v>
                </c:pt>
                <c:pt idx="1">
                  <c:v>0.88</c:v>
                </c:pt>
              </c:numCache>
            </c:numRef>
          </c:val>
          <c:smooth val="0"/>
          <c:extLst>
            <c:ext xmlns:c16="http://schemas.microsoft.com/office/drawing/2014/chart" uri="{C3380CC4-5D6E-409C-BE32-E72D297353CC}">
              <c16:uniqueId val="{00000001-71BB-4F66-B538-5B9AF1FB01AA}"/>
            </c:ext>
          </c:extLst>
        </c:ser>
        <c:dLbls>
          <c:dLblPos val="t"/>
          <c:showLegendKey val="0"/>
          <c:showVal val="1"/>
          <c:showCatName val="0"/>
          <c:showSerName val="0"/>
          <c:showPercent val="0"/>
          <c:showBubbleSize val="0"/>
        </c:dLbls>
        <c:smooth val="0"/>
        <c:axId val="136523136"/>
        <c:axId val="136519776"/>
      </c:lineChart>
      <c:catAx>
        <c:axId val="136523136"/>
        <c:scaling>
          <c:orientation val="minMax"/>
        </c:scaling>
        <c:delete val="0"/>
        <c:axPos val="b"/>
        <c:numFmt formatCode="General" sourceLinked="1"/>
        <c:majorTickMark val="out"/>
        <c:minorTickMark val="none"/>
        <c:tickLblPos val="nextTo"/>
        <c:spPr>
          <a:noFill/>
          <a:ln w="9525" cap="flat" cmpd="sng" algn="ctr">
            <a:noFill/>
            <a:round/>
          </a:ln>
          <a:effectLst/>
        </c:spPr>
        <c:txPr>
          <a:bodyPr rot="-600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de-DE"/>
          </a:p>
        </c:txPr>
        <c:crossAx val="136519776"/>
        <c:crosses val="autoZero"/>
        <c:auto val="1"/>
        <c:lblAlgn val="ctr"/>
        <c:lblOffset val="100"/>
        <c:noMultiLvlLbl val="0"/>
      </c:catAx>
      <c:valAx>
        <c:axId val="136519776"/>
        <c:scaling>
          <c:orientation val="minMax"/>
          <c:min val="0.60000000000000009"/>
        </c:scaling>
        <c:delete val="1"/>
        <c:axPos val="l"/>
        <c:numFmt formatCode="0%" sourceLinked="1"/>
        <c:majorTickMark val="out"/>
        <c:minorTickMark val="none"/>
        <c:tickLblPos val="nextTo"/>
        <c:crossAx val="136523136"/>
        <c:crosses val="autoZero"/>
        <c:crossBetween val="between"/>
      </c:valAx>
      <c:spPr>
        <a:noFill/>
        <a:ln w="25400">
          <a:noFill/>
        </a:ln>
        <a:effectLst/>
      </c:spPr>
    </c:plotArea>
    <c:legend>
      <c:legendPos val="b"/>
      <c:layout>
        <c:manualLayout>
          <c:xMode val="edge"/>
          <c:yMode val="edge"/>
          <c:x val="5.0000033925100162E-2"/>
          <c:y val="5.4780884130363722E-2"/>
          <c:w val="0.89999993214979968"/>
          <c:h val="6.5753186147273934E-2"/>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de-DE"/>
        </a:p>
      </c:txPr>
    </c:legend>
    <c:plotVisOnly val="1"/>
    <c:dispBlanksAs val="zero"/>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200">
          <a:solidFill>
            <a:schemeClr val="tx1"/>
          </a:solidFill>
        </a:defRPr>
      </a:pPr>
      <a:endParaRPr lang="de-DE"/>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0.6296</cdr:x>
      <cdr:y>0.08118</cdr:y>
    </cdr:from>
    <cdr:to>
      <cdr:x>0.76217</cdr:x>
      <cdr:y>0.13447</cdr:y>
    </cdr:to>
    <cdr:sp macro="" textlink="">
      <cdr:nvSpPr>
        <cdr:cNvPr id="2" name="Textfeld 1">
          <a:extLst xmlns:a="http://schemas.openxmlformats.org/drawingml/2006/main">
            <a:ext uri="{FF2B5EF4-FFF2-40B4-BE49-F238E27FC236}">
              <a16:creationId xmlns:a16="http://schemas.microsoft.com/office/drawing/2014/main" id="{032A5156-7BC4-8908-7F08-E182BAA262DF}"/>
            </a:ext>
          </a:extLst>
        </cdr:cNvPr>
        <cdr:cNvSpPr txBox="1"/>
      </cdr:nvSpPr>
      <cdr:spPr>
        <a:xfrm xmlns:a="http://schemas.openxmlformats.org/drawingml/2006/main">
          <a:off x="4639633" y="328232"/>
          <a:ext cx="976931" cy="215470"/>
        </a:xfrm>
        <a:prstGeom xmlns:a="http://schemas.openxmlformats.org/drawingml/2006/main" prst="rect">
          <a:avLst/>
        </a:prstGeom>
        <a:noFill xmlns:a="http://schemas.openxmlformats.org/drawingml/2006/main"/>
      </cdr:spPr>
      <cdr:txBody>
        <a:bodyPr xmlns:a="http://schemas.openxmlformats.org/drawingml/2006/main" vertOverflow="clip" wrap="square" lIns="0" tIns="0" rIns="0" bIns="0" rtlCol="0">
          <a:spAutoFit/>
        </a:bodyPr>
        <a:lstStyle xmlns:a="http://schemas.openxmlformats.org/drawingml/2006/main"/>
        <a:p xmlns:a="http://schemas.openxmlformats.org/drawingml/2006/main">
          <a:pPr algn="l"/>
          <a:r>
            <a:rPr lang="de-DE" sz="1400" b="1" kern="1200" dirty="0">
              <a:sym typeface="Symbol" panose="05050102010706020507" pitchFamily="18" charset="2"/>
            </a:rPr>
            <a:t> 26 %P</a:t>
          </a:r>
          <a:endParaRPr lang="de-DE" sz="1400" b="1" kern="1200" dirty="0"/>
        </a:p>
      </cdr:txBody>
    </cdr:sp>
  </cdr:relSizeAnchor>
</c:userShapes>
</file>

<file path=ppt/drawings/drawing2.xml><?xml version="1.0" encoding="utf-8"?>
<c:userShapes xmlns:c="http://schemas.openxmlformats.org/drawingml/2006/chart">
  <cdr:relSizeAnchor xmlns:cdr="http://schemas.openxmlformats.org/drawingml/2006/chartDrawing">
    <cdr:from>
      <cdr:x>0.58372</cdr:x>
      <cdr:y>0.29113</cdr:y>
    </cdr:from>
    <cdr:to>
      <cdr:x>0.58372</cdr:x>
      <cdr:y>0.38275</cdr:y>
    </cdr:to>
    <cdr:cxnSp macro="">
      <cdr:nvCxnSpPr>
        <cdr:cNvPr id="2" name="Gerader Verbinder 1">
          <a:extLst xmlns:a="http://schemas.openxmlformats.org/drawingml/2006/main">
            <a:ext uri="{FF2B5EF4-FFF2-40B4-BE49-F238E27FC236}">
              <a16:creationId xmlns:a16="http://schemas.microsoft.com/office/drawing/2014/main" id="{45A5171A-0C2C-7C9F-0AA9-63FF5486B38C}"/>
            </a:ext>
          </a:extLst>
        </cdr:cNvPr>
        <cdr:cNvCxnSpPr/>
      </cdr:nvCxnSpPr>
      <cdr:spPr>
        <a:xfrm xmlns:a="http://schemas.openxmlformats.org/drawingml/2006/main">
          <a:off x="4301535" y="1177131"/>
          <a:ext cx="0" cy="370453"/>
        </a:xfrm>
        <a:prstGeom xmlns:a="http://schemas.openxmlformats.org/drawingml/2006/main" prst="line">
          <a:avLst/>
        </a:prstGeom>
        <a:ln xmlns:a="http://schemas.openxmlformats.org/drawingml/2006/main" w="25400">
          <a:solidFill>
            <a:srgbClr val="9E0832"/>
          </a:solidFill>
        </a:ln>
      </cdr:spPr>
      <cdr: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cdr:style>
    </cdr:cxnSp>
  </cdr:relSizeAnchor>
</c:userShapes>
</file>

<file path=ppt/drawings/drawing3.xml><?xml version="1.0" encoding="utf-8"?>
<c:userShapes xmlns:c="http://schemas.openxmlformats.org/drawingml/2006/chart">
  <cdr:relSizeAnchor xmlns:cdr="http://schemas.openxmlformats.org/drawingml/2006/chartDrawing">
    <cdr:from>
      <cdr:x>0.3659</cdr:x>
      <cdr:y>0.6401</cdr:y>
    </cdr:from>
    <cdr:to>
      <cdr:x>0.37948</cdr:x>
      <cdr:y>0.6401</cdr:y>
    </cdr:to>
    <cdr:cxnSp macro="">
      <cdr:nvCxnSpPr>
        <cdr:cNvPr id="2" name="Gerade Verbindung mit Pfeil 1">
          <a:extLst xmlns:a="http://schemas.openxmlformats.org/drawingml/2006/main">
            <a:ext uri="{FF2B5EF4-FFF2-40B4-BE49-F238E27FC236}">
              <a16:creationId xmlns:a16="http://schemas.microsoft.com/office/drawing/2014/main" id="{60803064-6E5C-D984-A2A4-F48DA5BBD424}"/>
            </a:ext>
          </a:extLst>
        </cdr:cNvPr>
        <cdr:cNvCxnSpPr>
          <a:cxnSpLocks xmlns:a="http://schemas.openxmlformats.org/drawingml/2006/main"/>
        </cdr:cNvCxnSpPr>
      </cdr:nvCxnSpPr>
      <cdr:spPr>
        <a:xfrm xmlns:a="http://schemas.openxmlformats.org/drawingml/2006/main">
          <a:off x="2696385" y="2588168"/>
          <a:ext cx="100073" cy="0"/>
        </a:xfrm>
        <a:prstGeom xmlns:a="http://schemas.openxmlformats.org/drawingml/2006/main" prst="straightConnector1">
          <a:avLst/>
        </a:prstGeom>
        <a:ln xmlns:a="http://schemas.openxmlformats.org/drawingml/2006/main" w="22225" cap="rnd">
          <a:solidFill>
            <a:schemeClr val="tx1"/>
          </a:solidFill>
          <a:round/>
          <a:tailEnd type="triangle"/>
        </a:ln>
      </cdr:spPr>
      <cdr: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cdr:style>
    </cdr:cxn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a:extLst>
              <a:ext uri="{FF2B5EF4-FFF2-40B4-BE49-F238E27FC236}">
                <a16:creationId xmlns:a16="http://schemas.microsoft.com/office/drawing/2014/main" id="{FEA3B190-DE19-9DFF-E6F6-899005B7FF46}"/>
              </a:ext>
            </a:extLst>
          </p:cNvPr>
          <p:cNvSpPr>
            <a:spLocks noGrp="1"/>
          </p:cNvSpPr>
          <p:nvPr>
            <p:ph type="hdr" sz="quarter"/>
          </p:nvPr>
        </p:nvSpPr>
        <p:spPr>
          <a:xfrm>
            <a:off x="3" y="0"/>
            <a:ext cx="2945659" cy="498056"/>
          </a:xfrm>
          <a:prstGeom prst="rect">
            <a:avLst/>
          </a:prstGeom>
        </p:spPr>
        <p:txBody>
          <a:bodyPr vert="horz" lIns="91440" tIns="45720" rIns="91440" bIns="45720" rtlCol="0"/>
          <a:lstStyle>
            <a:lvl1pPr algn="l">
              <a:defRPr sz="1200"/>
            </a:lvl1pPr>
          </a:lstStyle>
          <a:p>
            <a:endParaRPr lang="de-DE"/>
          </a:p>
        </p:txBody>
      </p:sp>
      <p:sp>
        <p:nvSpPr>
          <p:cNvPr id="3" name="Datumsplatzhalter 2">
            <a:extLst>
              <a:ext uri="{FF2B5EF4-FFF2-40B4-BE49-F238E27FC236}">
                <a16:creationId xmlns:a16="http://schemas.microsoft.com/office/drawing/2014/main" id="{B19DEC11-F5E9-BDBB-220B-3D9D651B8277}"/>
              </a:ext>
            </a:extLst>
          </p:cNvPr>
          <p:cNvSpPr>
            <a:spLocks noGrp="1"/>
          </p:cNvSpPr>
          <p:nvPr>
            <p:ph type="dt" sz="quarter" idx="1"/>
          </p:nvPr>
        </p:nvSpPr>
        <p:spPr>
          <a:xfrm>
            <a:off x="3850446" y="0"/>
            <a:ext cx="2945659" cy="498056"/>
          </a:xfrm>
          <a:prstGeom prst="rect">
            <a:avLst/>
          </a:prstGeom>
        </p:spPr>
        <p:txBody>
          <a:bodyPr vert="horz" lIns="91440" tIns="45720" rIns="91440" bIns="45720" rtlCol="0"/>
          <a:lstStyle>
            <a:lvl1pPr algn="r">
              <a:defRPr sz="1200"/>
            </a:lvl1pPr>
          </a:lstStyle>
          <a:p>
            <a:fld id="{673F9873-183E-46F5-B2B1-CE19538D6ABF}" type="datetimeFigureOut">
              <a:rPr lang="de-DE" smtClean="0"/>
              <a:t>05.08.2026</a:t>
            </a:fld>
            <a:endParaRPr lang="de-DE"/>
          </a:p>
        </p:txBody>
      </p:sp>
      <p:sp>
        <p:nvSpPr>
          <p:cNvPr id="4" name="Fußzeilenplatzhalter 3">
            <a:extLst>
              <a:ext uri="{FF2B5EF4-FFF2-40B4-BE49-F238E27FC236}">
                <a16:creationId xmlns:a16="http://schemas.microsoft.com/office/drawing/2014/main" id="{68FE28D3-FD41-5CA5-1740-B3E304DF5DD3}"/>
              </a:ext>
            </a:extLst>
          </p:cNvPr>
          <p:cNvSpPr>
            <a:spLocks noGrp="1"/>
          </p:cNvSpPr>
          <p:nvPr>
            <p:ph type="ftr" sz="quarter" idx="2"/>
          </p:nvPr>
        </p:nvSpPr>
        <p:spPr>
          <a:xfrm>
            <a:off x="3" y="9428589"/>
            <a:ext cx="2945659" cy="498055"/>
          </a:xfrm>
          <a:prstGeom prst="rect">
            <a:avLst/>
          </a:prstGeom>
        </p:spPr>
        <p:txBody>
          <a:bodyPr vert="horz" lIns="91440" tIns="45720" rIns="91440" bIns="45720" rtlCol="0" anchor="b"/>
          <a:lstStyle>
            <a:lvl1pPr algn="l">
              <a:defRPr sz="1200"/>
            </a:lvl1pPr>
          </a:lstStyle>
          <a:p>
            <a:endParaRPr lang="de-DE"/>
          </a:p>
        </p:txBody>
      </p:sp>
      <p:sp>
        <p:nvSpPr>
          <p:cNvPr id="5" name="Foliennummernplatzhalter 4">
            <a:extLst>
              <a:ext uri="{FF2B5EF4-FFF2-40B4-BE49-F238E27FC236}">
                <a16:creationId xmlns:a16="http://schemas.microsoft.com/office/drawing/2014/main" id="{F878BD65-3DB0-1281-61C6-22AC61D449CC}"/>
              </a:ext>
            </a:extLst>
          </p:cNvPr>
          <p:cNvSpPr>
            <a:spLocks noGrp="1"/>
          </p:cNvSpPr>
          <p:nvPr>
            <p:ph type="sldNum" sz="quarter" idx="3"/>
          </p:nvPr>
        </p:nvSpPr>
        <p:spPr>
          <a:xfrm>
            <a:off x="3850446" y="9428589"/>
            <a:ext cx="2945659" cy="498055"/>
          </a:xfrm>
          <a:prstGeom prst="rect">
            <a:avLst/>
          </a:prstGeom>
        </p:spPr>
        <p:txBody>
          <a:bodyPr vert="horz" lIns="91440" tIns="45720" rIns="91440" bIns="45720" rtlCol="0" anchor="b"/>
          <a:lstStyle>
            <a:lvl1pPr algn="r">
              <a:defRPr sz="1200"/>
            </a:lvl1pPr>
          </a:lstStyle>
          <a:p>
            <a:fld id="{C479CF12-A3A2-4B1D-9087-5BBF83B5A340}" type="slidenum">
              <a:rPr lang="de-DE" smtClean="0"/>
              <a:t>‹Nr.›</a:t>
            </a:fld>
            <a:endParaRPr lang="de-DE"/>
          </a:p>
        </p:txBody>
      </p:sp>
    </p:spTree>
    <p:extLst>
      <p:ext uri="{BB962C8B-B14F-4D97-AF65-F5344CB8AC3E}">
        <p14:creationId xmlns:p14="http://schemas.microsoft.com/office/powerpoint/2010/main" val="641205877"/>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3127" userDrawn="1">
          <p15:clr>
            <a:srgbClr val="F26B43"/>
          </p15:clr>
        </p15:guide>
        <p15:guide id="2" pos="2142"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3" y="0"/>
            <a:ext cx="2945659" cy="498056"/>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50446" y="0"/>
            <a:ext cx="2945659" cy="498056"/>
          </a:xfrm>
          <a:prstGeom prst="rect">
            <a:avLst/>
          </a:prstGeom>
        </p:spPr>
        <p:txBody>
          <a:bodyPr vert="horz" lIns="91440" tIns="45720" rIns="91440" bIns="45720" rtlCol="0"/>
          <a:lstStyle>
            <a:lvl1pPr algn="r">
              <a:defRPr sz="1200"/>
            </a:lvl1pPr>
          </a:lstStyle>
          <a:p>
            <a:fld id="{6E57BCA4-4441-43C2-9C5E-76D89552255A}" type="datetimeFigureOut">
              <a:rPr lang="de-DE" smtClean="0"/>
              <a:t>05.08.2026</a:t>
            </a:fld>
            <a:endParaRPr lang="de-DE"/>
          </a:p>
        </p:txBody>
      </p:sp>
      <p:sp>
        <p:nvSpPr>
          <p:cNvPr id="4" name="Folienbildplatzhalt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79768" y="4777197"/>
            <a:ext cx="5438140" cy="3908614"/>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3" y="9428589"/>
            <a:ext cx="2945659" cy="498055"/>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50446" y="9428589"/>
            <a:ext cx="2945659" cy="498055"/>
          </a:xfrm>
          <a:prstGeom prst="rect">
            <a:avLst/>
          </a:prstGeom>
        </p:spPr>
        <p:txBody>
          <a:bodyPr vert="horz" lIns="91440" tIns="45720" rIns="91440" bIns="45720" rtlCol="0" anchor="b"/>
          <a:lstStyle>
            <a:lvl1pPr algn="r">
              <a:defRPr sz="1200"/>
            </a:lvl1pPr>
          </a:lstStyle>
          <a:p>
            <a:fld id="{0A48F05F-08AD-41B3-B29B-A711DFC4CB69}" type="slidenum">
              <a:rPr lang="de-DE" smtClean="0"/>
              <a:t>‹Nr.›</a:t>
            </a:fld>
            <a:endParaRPr lang="de-DE"/>
          </a:p>
        </p:txBody>
      </p:sp>
    </p:spTree>
    <p:extLst>
      <p:ext uri="{BB962C8B-B14F-4D97-AF65-F5344CB8AC3E}">
        <p14:creationId xmlns:p14="http://schemas.microsoft.com/office/powerpoint/2010/main" val="34792003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0A48F05F-08AD-41B3-B29B-A711DFC4CB69}" type="slidenum">
              <a:rPr lang="de-DE" smtClean="0"/>
              <a:t>1</a:t>
            </a:fld>
            <a:endParaRPr lang="de-DE"/>
          </a:p>
        </p:txBody>
      </p:sp>
    </p:spTree>
    <p:extLst>
      <p:ext uri="{BB962C8B-B14F-4D97-AF65-F5344CB8AC3E}">
        <p14:creationId xmlns:p14="http://schemas.microsoft.com/office/powerpoint/2010/main" val="24935081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F164A6-D37C-B597-B454-86FE71D1E833}"/>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8210491F-1374-0087-E072-03CD280AB5F3}"/>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963BB0BD-3501-179C-18C7-9883D2E6DB16}"/>
              </a:ext>
            </a:extLst>
          </p:cNvPr>
          <p:cNvSpPr>
            <a:spLocks noGrp="1"/>
          </p:cNvSpPr>
          <p:nvPr>
            <p:ph type="body" idx="1"/>
          </p:nvPr>
        </p:nvSpPr>
        <p:spPr/>
        <p:txBody>
          <a:bodyPr/>
          <a:lstStyle/>
          <a:p>
            <a:r>
              <a:rPr lang="de-DE"/>
              <a:t>Linke Grafik für SoMe / </a:t>
            </a:r>
            <a:r>
              <a:rPr lang="de-DE" sz="1200" b="1"/>
              <a:t>Zeigechart</a:t>
            </a:r>
          </a:p>
          <a:p>
            <a:r>
              <a:rPr lang="de-DE" sz="1200" b="1"/>
              <a:t>Für Sprechzettel: Gründe: Geringeres Flugangebot aufgrund hoher staatl. Standortkosten, Nahost-Krise verschärft Lage und hat etliche Strecken unrentabel gemacht</a:t>
            </a:r>
            <a:endParaRPr lang="de-DE"/>
          </a:p>
        </p:txBody>
      </p:sp>
      <p:sp>
        <p:nvSpPr>
          <p:cNvPr id="4" name="Foliennummernplatzhalter 3">
            <a:extLst>
              <a:ext uri="{FF2B5EF4-FFF2-40B4-BE49-F238E27FC236}">
                <a16:creationId xmlns:a16="http://schemas.microsoft.com/office/drawing/2014/main" id="{DE32161B-9178-2D2C-AA37-7D3DBCA6EC07}"/>
              </a:ext>
            </a:extLst>
          </p:cNvPr>
          <p:cNvSpPr>
            <a:spLocks noGrp="1"/>
          </p:cNvSpPr>
          <p:nvPr>
            <p:ph type="sldNum" sz="quarter" idx="5"/>
          </p:nvPr>
        </p:nvSpPr>
        <p:spPr/>
        <p:txBody>
          <a:bodyPr/>
          <a:lstStyle/>
          <a:p>
            <a:fld id="{0A48F05F-08AD-41B3-B29B-A711DFC4CB69}" type="slidenum">
              <a:rPr lang="de-DE" smtClean="0"/>
              <a:t>4</a:t>
            </a:fld>
            <a:endParaRPr lang="de-DE"/>
          </a:p>
        </p:txBody>
      </p:sp>
    </p:spTree>
    <p:extLst>
      <p:ext uri="{BB962C8B-B14F-4D97-AF65-F5344CB8AC3E}">
        <p14:creationId xmlns:p14="http://schemas.microsoft.com/office/powerpoint/2010/main" val="37581920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a:t>SoMe: D im Vergleich zu ausgewählten Ländern / </a:t>
            </a:r>
            <a:r>
              <a:rPr lang="de-DE" b="1"/>
              <a:t>Zeigechart</a:t>
            </a:r>
            <a:endParaRPr lang="de-DE"/>
          </a:p>
        </p:txBody>
      </p:sp>
      <p:sp>
        <p:nvSpPr>
          <p:cNvPr id="4" name="Foliennummernplatzhalter 3"/>
          <p:cNvSpPr>
            <a:spLocks noGrp="1"/>
          </p:cNvSpPr>
          <p:nvPr>
            <p:ph type="sldNum" sz="quarter" idx="5"/>
          </p:nvPr>
        </p:nvSpPr>
        <p:spPr/>
        <p:txBody>
          <a:bodyPr/>
          <a:lstStyle/>
          <a:p>
            <a:fld id="{0A48F05F-08AD-41B3-B29B-A711DFC4CB69}" type="slidenum">
              <a:rPr lang="de-DE" smtClean="0"/>
              <a:t>5</a:t>
            </a:fld>
            <a:endParaRPr lang="de-DE"/>
          </a:p>
        </p:txBody>
      </p:sp>
    </p:spTree>
    <p:extLst>
      <p:ext uri="{BB962C8B-B14F-4D97-AF65-F5344CB8AC3E}">
        <p14:creationId xmlns:p14="http://schemas.microsoft.com/office/powerpoint/2010/main" val="28403431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D48DD9-6A87-607E-ED46-831E91385051}"/>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1E0246A0-9878-02B1-98D0-E9464722C512}"/>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CC6694C6-805B-4989-6CCC-56856FC76E0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a:t>SoMe: D im Vergleich zu ausgewählten Schlusslicht-Ländern / </a:t>
            </a:r>
            <a:r>
              <a:rPr lang="de-DE" b="1"/>
              <a:t>Zeigechart</a:t>
            </a:r>
            <a:endParaRPr lang="de-DE"/>
          </a:p>
        </p:txBody>
      </p:sp>
      <p:sp>
        <p:nvSpPr>
          <p:cNvPr id="4" name="Foliennummernplatzhalter 3">
            <a:extLst>
              <a:ext uri="{FF2B5EF4-FFF2-40B4-BE49-F238E27FC236}">
                <a16:creationId xmlns:a16="http://schemas.microsoft.com/office/drawing/2014/main" id="{E61545F7-F469-8195-42B0-24E8CE6B3560}"/>
              </a:ext>
            </a:extLst>
          </p:cNvPr>
          <p:cNvSpPr>
            <a:spLocks noGrp="1"/>
          </p:cNvSpPr>
          <p:nvPr>
            <p:ph type="sldNum" sz="quarter" idx="5"/>
          </p:nvPr>
        </p:nvSpPr>
        <p:spPr/>
        <p:txBody>
          <a:bodyPr/>
          <a:lstStyle/>
          <a:p>
            <a:fld id="{0A48F05F-08AD-41B3-B29B-A711DFC4CB69}" type="slidenum">
              <a:rPr lang="de-DE" smtClean="0"/>
              <a:t>6</a:t>
            </a:fld>
            <a:endParaRPr lang="de-DE"/>
          </a:p>
        </p:txBody>
      </p:sp>
    </p:spTree>
    <p:extLst>
      <p:ext uri="{BB962C8B-B14F-4D97-AF65-F5344CB8AC3E}">
        <p14:creationId xmlns:p14="http://schemas.microsoft.com/office/powerpoint/2010/main" val="15419061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SoMe P2P-Airlines / </a:t>
            </a:r>
            <a:r>
              <a:rPr lang="de-DE" b="1" dirty="0"/>
              <a:t>Zeigechart</a:t>
            </a:r>
          </a:p>
          <a:p>
            <a:r>
              <a:rPr lang="de-DE" b="1" dirty="0"/>
              <a:t>DH: Bitte Vergleichszahlen Vorjahr für Sprechzettel</a:t>
            </a:r>
          </a:p>
          <a:p>
            <a:r>
              <a:rPr lang="de-DE" dirty="0"/>
              <a:t>1. </a:t>
            </a:r>
            <a:r>
              <a:rPr lang="de-DE" dirty="0" err="1"/>
              <a:t>Hj</a:t>
            </a:r>
            <a:r>
              <a:rPr lang="de-DE" dirty="0"/>
              <a:t>. 2025:</a:t>
            </a:r>
          </a:p>
          <a:p>
            <a:r>
              <a:rPr lang="de-DE" dirty="0"/>
              <a:t>Außereuropäische Netzwerk-Airlines DE	97%</a:t>
            </a:r>
          </a:p>
          <a:p>
            <a:r>
              <a:rPr lang="de-DE" dirty="0"/>
              <a:t>Europäische Netzwerk-Airlines DE	82%	</a:t>
            </a:r>
          </a:p>
          <a:p>
            <a:r>
              <a:rPr lang="de-DE" dirty="0"/>
              <a:t>Europäische Punkt-zu-Punkt-Airlines* DE 	78%</a:t>
            </a:r>
          </a:p>
          <a:p>
            <a:r>
              <a:rPr lang="de-DE" dirty="0"/>
              <a:t>Touristische Airlines** DE		134%</a:t>
            </a:r>
          </a:p>
          <a:p>
            <a:endParaRPr lang="de-DE" dirty="0"/>
          </a:p>
          <a:p>
            <a:r>
              <a:rPr lang="de-DE" dirty="0"/>
              <a:t>Außereuropäische Netzwerk-Airlines Rest Europa	113%</a:t>
            </a:r>
          </a:p>
          <a:p>
            <a:r>
              <a:rPr lang="de-DE" dirty="0"/>
              <a:t>Europäische Netzwerk-Airlines Rest Europa	94%</a:t>
            </a:r>
          </a:p>
          <a:p>
            <a:r>
              <a:rPr lang="de-DE" dirty="0"/>
              <a:t>Europäische Punkt-zu-Punkt-Airlines* Rest Europa	129%</a:t>
            </a:r>
          </a:p>
          <a:p>
            <a:r>
              <a:rPr lang="de-DE" dirty="0"/>
              <a:t>Touristische Airlines** Rest Europa		102%</a:t>
            </a:r>
          </a:p>
          <a:p>
            <a:r>
              <a:rPr lang="de-DE" dirty="0"/>
              <a:t>	</a:t>
            </a:r>
          </a:p>
          <a:p>
            <a:endParaRPr lang="de-DE" b="1" dirty="0"/>
          </a:p>
          <a:p>
            <a:endParaRPr lang="de-DE" b="1" dirty="0"/>
          </a:p>
        </p:txBody>
      </p:sp>
      <p:sp>
        <p:nvSpPr>
          <p:cNvPr id="4" name="Foliennummernplatzhalter 3"/>
          <p:cNvSpPr>
            <a:spLocks noGrp="1"/>
          </p:cNvSpPr>
          <p:nvPr>
            <p:ph type="sldNum" sz="quarter" idx="5"/>
          </p:nvPr>
        </p:nvSpPr>
        <p:spPr/>
        <p:txBody>
          <a:bodyPr/>
          <a:lstStyle/>
          <a:p>
            <a:fld id="{0A48F05F-08AD-41B3-B29B-A711DFC4CB69}" type="slidenum">
              <a:rPr lang="de-DE" smtClean="0"/>
              <a:t>7</a:t>
            </a:fld>
            <a:endParaRPr lang="de-DE"/>
          </a:p>
        </p:txBody>
      </p:sp>
    </p:spTree>
    <p:extLst>
      <p:ext uri="{BB962C8B-B14F-4D97-AF65-F5344CB8AC3E}">
        <p14:creationId xmlns:p14="http://schemas.microsoft.com/office/powerpoint/2010/main" val="8894334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CE2F48-3974-5AC0-099D-AF5746630923}"/>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46691080-CD75-7FB3-5EFB-4DA755DF961E}"/>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124B0504-978E-4864-6774-BF213AF090E3}"/>
              </a:ext>
            </a:extLst>
          </p:cNvPr>
          <p:cNvSpPr>
            <a:spLocks noGrp="1"/>
          </p:cNvSpPr>
          <p:nvPr>
            <p:ph type="body" idx="1"/>
          </p:nvPr>
        </p:nvSpPr>
        <p:spPr/>
        <p:txBody>
          <a:bodyPr/>
          <a:lstStyle/>
          <a:p>
            <a:r>
              <a:rPr lang="de-DE" b="1" dirty="0"/>
              <a:t>DH: bitte Vergleichszahlen Vorjahr für Sprechzettel</a:t>
            </a:r>
          </a:p>
          <a:p>
            <a:endParaRPr lang="de-DE" dirty="0"/>
          </a:p>
          <a:p>
            <a:r>
              <a:rPr lang="de-DE" dirty="0"/>
              <a:t>Wachstum 2024-2025</a:t>
            </a:r>
          </a:p>
          <a:p>
            <a:endParaRPr lang="de-DE" dirty="0"/>
          </a:p>
          <a:p>
            <a:r>
              <a:rPr lang="de-DE" dirty="0"/>
              <a:t>Deutschland</a:t>
            </a:r>
          </a:p>
          <a:p>
            <a:r>
              <a:rPr lang="de-DE" dirty="0" err="1"/>
              <a:t>Außereur</a:t>
            </a:r>
            <a:r>
              <a:rPr lang="de-DE" dirty="0"/>
              <a:t>. Netz-Airlines 	2%</a:t>
            </a:r>
          </a:p>
          <a:p>
            <a:r>
              <a:rPr lang="de-DE" dirty="0" err="1"/>
              <a:t>Europ</a:t>
            </a:r>
            <a:r>
              <a:rPr lang="de-DE" dirty="0"/>
              <a:t>. Netz-Airlines 	0%</a:t>
            </a:r>
          </a:p>
          <a:p>
            <a:r>
              <a:rPr lang="de-DE" dirty="0"/>
              <a:t>Punkt-zu-Punkt Airlines 	10%</a:t>
            </a:r>
          </a:p>
          <a:p>
            <a:r>
              <a:rPr lang="de-DE" dirty="0"/>
              <a:t>Touristische Airlines 	11%</a:t>
            </a:r>
          </a:p>
          <a:p>
            <a:endParaRPr lang="de-DE" dirty="0"/>
          </a:p>
          <a:p>
            <a:r>
              <a:rPr lang="de-DE" dirty="0"/>
              <a:t>Restliches Europa</a:t>
            </a:r>
          </a:p>
          <a:p>
            <a:r>
              <a:rPr lang="de-DE" dirty="0" err="1"/>
              <a:t>Außereur</a:t>
            </a:r>
            <a:r>
              <a:rPr lang="de-DE" dirty="0"/>
              <a:t>. Netz-Airlines 	8%</a:t>
            </a:r>
          </a:p>
          <a:p>
            <a:r>
              <a:rPr lang="de-DE" dirty="0" err="1"/>
              <a:t>Europ</a:t>
            </a:r>
            <a:r>
              <a:rPr lang="de-DE" dirty="0"/>
              <a:t>. Netz-Airlines 	3%</a:t>
            </a:r>
          </a:p>
          <a:p>
            <a:r>
              <a:rPr lang="de-DE" dirty="0"/>
              <a:t>Punkt-zu-Punkt Airlines 	6%</a:t>
            </a:r>
          </a:p>
          <a:p>
            <a:r>
              <a:rPr lang="de-DE" dirty="0"/>
              <a:t>Touristische Airlines 	8%</a:t>
            </a:r>
          </a:p>
          <a:p>
            <a:endParaRPr lang="de-DE" dirty="0"/>
          </a:p>
          <a:p>
            <a:endParaRPr lang="de-DE" dirty="0"/>
          </a:p>
          <a:p>
            <a:endParaRPr lang="de-DE" b="1" dirty="0"/>
          </a:p>
        </p:txBody>
      </p:sp>
      <p:sp>
        <p:nvSpPr>
          <p:cNvPr id="4" name="Foliennummernplatzhalter 3">
            <a:extLst>
              <a:ext uri="{FF2B5EF4-FFF2-40B4-BE49-F238E27FC236}">
                <a16:creationId xmlns:a16="http://schemas.microsoft.com/office/drawing/2014/main" id="{DD8FD672-25EF-099D-BCB8-595D1A6C11B6}"/>
              </a:ext>
            </a:extLst>
          </p:cNvPr>
          <p:cNvSpPr>
            <a:spLocks noGrp="1"/>
          </p:cNvSpPr>
          <p:nvPr>
            <p:ph type="sldNum" sz="quarter" idx="5"/>
          </p:nvPr>
        </p:nvSpPr>
        <p:spPr/>
        <p:txBody>
          <a:bodyPr/>
          <a:lstStyle/>
          <a:p>
            <a:fld id="{0A48F05F-08AD-41B3-B29B-A711DFC4CB69}" type="slidenum">
              <a:rPr lang="de-DE" smtClean="0"/>
              <a:t>8</a:t>
            </a:fld>
            <a:endParaRPr lang="de-DE"/>
          </a:p>
        </p:txBody>
      </p:sp>
    </p:spTree>
    <p:extLst>
      <p:ext uri="{BB962C8B-B14F-4D97-AF65-F5344CB8AC3E}">
        <p14:creationId xmlns:p14="http://schemas.microsoft.com/office/powerpoint/2010/main" val="17362898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SoMe: Blauer Teil der Grafik</a:t>
            </a:r>
          </a:p>
          <a:p>
            <a:pPr marL="0" marR="0" lvl="0" indent="0" algn="l" defTabSz="914400" rtl="0" eaLnBrk="1" fontAlgn="auto" latinLnBrk="0" hangingPunct="1">
              <a:lnSpc>
                <a:spcPct val="100000"/>
              </a:lnSpc>
              <a:spcBef>
                <a:spcPts val="0"/>
              </a:spcBef>
              <a:spcAft>
                <a:spcPts val="0"/>
              </a:spcAft>
              <a:buClrTx/>
              <a:buSzTx/>
              <a:buFontTx/>
              <a:buNone/>
              <a:tabLst/>
              <a:defRPr/>
            </a:pPr>
            <a:r>
              <a:rPr lang="de-DE" b="1" dirty="0"/>
              <a:t>DH: bitte Vergleichszahlen 1. Halbjahr 2025 für Sprechzettel</a:t>
            </a:r>
          </a:p>
          <a:p>
            <a:pPr marR="0" lvl="0" algn="l" defTabSz="914400" rtl="0" eaLnBrk="1" fontAlgn="auto" latinLnBrk="0" hangingPunct="1">
              <a:lnSpc>
                <a:spcPct val="100000"/>
              </a:lnSpc>
              <a:spcBef>
                <a:spcPts val="0"/>
              </a:spcBef>
              <a:spcAft>
                <a:spcPts val="0"/>
              </a:spcAft>
              <a:buClrTx/>
              <a:buSzTx/>
              <a:tabLst/>
              <a:defRPr/>
            </a:pPr>
            <a:r>
              <a:rPr lang="de-DE" dirty="0"/>
              <a:t>1. </a:t>
            </a:r>
            <a:r>
              <a:rPr lang="de-DE" dirty="0" err="1"/>
              <a:t>Hj</a:t>
            </a:r>
            <a:r>
              <a:rPr lang="de-DE" dirty="0"/>
              <a:t>. 2025</a:t>
            </a:r>
          </a:p>
          <a:p>
            <a:r>
              <a:rPr lang="de-DE" dirty="0"/>
              <a:t>Lateinamerika 		74% </a:t>
            </a:r>
          </a:p>
          <a:p>
            <a:r>
              <a:rPr lang="de-DE" dirty="0"/>
              <a:t>Afrika 			89% </a:t>
            </a:r>
          </a:p>
          <a:p>
            <a:r>
              <a:rPr lang="de-DE" dirty="0"/>
              <a:t>Asien 			90% </a:t>
            </a:r>
          </a:p>
          <a:p>
            <a:r>
              <a:rPr lang="de-DE" dirty="0"/>
              <a:t>Nordamerika	 		99% </a:t>
            </a:r>
          </a:p>
          <a:p>
            <a:r>
              <a:rPr lang="de-DE" dirty="0"/>
              <a:t>Mittlerer Osten / Zentralasien 	103% </a:t>
            </a:r>
          </a:p>
          <a:p>
            <a:endParaRPr lang="de-DE" dirty="0"/>
          </a:p>
          <a:p>
            <a:r>
              <a:rPr lang="de-DE" dirty="0"/>
              <a:t>Schweiz / Österreich 		72% </a:t>
            </a:r>
          </a:p>
          <a:p>
            <a:r>
              <a:rPr lang="de-DE" dirty="0"/>
              <a:t>Westeuropa 			78% </a:t>
            </a:r>
          </a:p>
          <a:p>
            <a:r>
              <a:rPr lang="de-DE" dirty="0"/>
              <a:t>Ost- / Südosteuropa 		80% </a:t>
            </a:r>
          </a:p>
          <a:p>
            <a:r>
              <a:rPr lang="de-DE" dirty="0"/>
              <a:t>Nordeuropa 			81% </a:t>
            </a:r>
          </a:p>
          <a:p>
            <a:r>
              <a:rPr lang="de-DE" dirty="0"/>
              <a:t>Südeuropa 			108% </a:t>
            </a:r>
          </a:p>
          <a:p>
            <a:r>
              <a:rPr lang="de-DE" dirty="0"/>
              <a:t>Nordafrika / Levante 		117% </a:t>
            </a:r>
          </a:p>
          <a:p>
            <a:pPr marR="0" lvl="0" algn="l" defTabSz="914400" rtl="0" eaLnBrk="1" fontAlgn="auto" latinLnBrk="0" hangingPunct="1">
              <a:lnSpc>
                <a:spcPct val="100000"/>
              </a:lnSpc>
              <a:spcBef>
                <a:spcPts val="0"/>
              </a:spcBef>
              <a:spcAft>
                <a:spcPts val="0"/>
              </a:spcAft>
              <a:buClrTx/>
              <a:buSzTx/>
              <a:tabLst/>
              <a:defRPr/>
            </a:pPr>
            <a:endParaRPr lang="de-DE" dirty="0"/>
          </a:p>
        </p:txBody>
      </p:sp>
      <p:sp>
        <p:nvSpPr>
          <p:cNvPr id="4" name="Foliennummernplatzhalter 3"/>
          <p:cNvSpPr>
            <a:spLocks noGrp="1"/>
          </p:cNvSpPr>
          <p:nvPr>
            <p:ph type="sldNum" sz="quarter" idx="5"/>
          </p:nvPr>
        </p:nvSpPr>
        <p:spPr/>
        <p:txBody>
          <a:bodyPr/>
          <a:lstStyle/>
          <a:p>
            <a:fld id="{0A48F05F-08AD-41B3-B29B-A711DFC4CB69}" type="slidenum">
              <a:rPr lang="de-DE" smtClean="0"/>
              <a:t>9</a:t>
            </a:fld>
            <a:endParaRPr lang="de-DE"/>
          </a:p>
        </p:txBody>
      </p:sp>
    </p:spTree>
    <p:extLst>
      <p:ext uri="{BB962C8B-B14F-4D97-AF65-F5344CB8AC3E}">
        <p14:creationId xmlns:p14="http://schemas.microsoft.com/office/powerpoint/2010/main" val="25691231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SoMe – </a:t>
            </a:r>
            <a:endParaRPr lang="de-DE" b="1" dirty="0"/>
          </a:p>
          <a:p>
            <a:pPr marL="0" marR="0" lvl="0" indent="0" algn="l" defTabSz="914400" rtl="0" eaLnBrk="1" fontAlgn="auto" latinLnBrk="0" hangingPunct="1">
              <a:lnSpc>
                <a:spcPct val="100000"/>
              </a:lnSpc>
              <a:spcBef>
                <a:spcPts val="0"/>
              </a:spcBef>
              <a:spcAft>
                <a:spcPts val="0"/>
              </a:spcAft>
              <a:buClrTx/>
              <a:buSzTx/>
              <a:buFontTx/>
              <a:buNone/>
              <a:tabLst/>
              <a:defRPr/>
            </a:pPr>
            <a:r>
              <a:rPr lang="de-DE" b="1" dirty="0"/>
              <a:t>DH: bitte Vergleichszahlen 1. Halbjahr 2024 für Sprechzettel</a:t>
            </a:r>
          </a:p>
          <a:p>
            <a:pPr marR="0" lvl="0" algn="l" defTabSz="914400" rtl="0" eaLnBrk="1" fontAlgn="auto" latinLnBrk="0" hangingPunct="1">
              <a:lnSpc>
                <a:spcPct val="100000"/>
              </a:lnSpc>
              <a:spcBef>
                <a:spcPts val="0"/>
              </a:spcBef>
              <a:spcAft>
                <a:spcPts val="0"/>
              </a:spcAft>
              <a:buClrTx/>
              <a:buSzTx/>
              <a:tabLst/>
              <a:defRPr/>
            </a:pPr>
            <a:r>
              <a:rPr lang="de-DE" dirty="0"/>
              <a:t>1. </a:t>
            </a:r>
            <a:r>
              <a:rPr lang="de-DE" dirty="0" err="1"/>
              <a:t>Hj</a:t>
            </a:r>
            <a:r>
              <a:rPr lang="de-DE" dirty="0"/>
              <a:t>. 2025</a:t>
            </a:r>
          </a:p>
          <a:p>
            <a:r>
              <a:rPr lang="de-DE" dirty="0"/>
              <a:t>Deutschland Dezentral 		19% </a:t>
            </a:r>
          </a:p>
          <a:p>
            <a:r>
              <a:rPr lang="de-DE" dirty="0"/>
              <a:t>Deutschland Drehkreuz		 64% </a:t>
            </a:r>
          </a:p>
          <a:p>
            <a:r>
              <a:rPr lang="de-DE" dirty="0"/>
              <a:t>Deutschland Domestik gesamt 	49% </a:t>
            </a:r>
          </a:p>
          <a:p>
            <a:r>
              <a:rPr lang="de-DE" dirty="0"/>
              <a:t>Restliches Europa 		94% </a:t>
            </a:r>
          </a:p>
          <a:p>
            <a:pPr marR="0" lvl="0" algn="l" defTabSz="914400" rtl="0" eaLnBrk="1" fontAlgn="auto" latinLnBrk="0" hangingPunct="1">
              <a:lnSpc>
                <a:spcPct val="100000"/>
              </a:lnSpc>
              <a:spcBef>
                <a:spcPts val="0"/>
              </a:spcBef>
              <a:spcAft>
                <a:spcPts val="0"/>
              </a:spcAft>
              <a:buClrTx/>
              <a:buSzTx/>
              <a:tabLst/>
              <a:defRPr/>
            </a:pPr>
            <a:endParaRPr lang="de-DE" dirty="0"/>
          </a:p>
        </p:txBody>
      </p:sp>
      <p:sp>
        <p:nvSpPr>
          <p:cNvPr id="4" name="Foliennummernplatzhalter 3"/>
          <p:cNvSpPr>
            <a:spLocks noGrp="1"/>
          </p:cNvSpPr>
          <p:nvPr>
            <p:ph type="sldNum" sz="quarter" idx="5"/>
          </p:nvPr>
        </p:nvSpPr>
        <p:spPr/>
        <p:txBody>
          <a:bodyPr/>
          <a:lstStyle/>
          <a:p>
            <a:fld id="{0A48F05F-08AD-41B3-B29B-A711DFC4CB69}" type="slidenum">
              <a:rPr lang="de-DE" smtClean="0"/>
              <a:t>10</a:t>
            </a:fld>
            <a:endParaRPr lang="de-DE"/>
          </a:p>
        </p:txBody>
      </p:sp>
    </p:spTree>
    <p:extLst>
      <p:ext uri="{BB962C8B-B14F-4D97-AF65-F5344CB8AC3E}">
        <p14:creationId xmlns:p14="http://schemas.microsoft.com/office/powerpoint/2010/main" val="9169478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6A1E2F-81FE-66CF-23DE-85E89FDE8D0C}"/>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66E4471C-8C62-8766-08DC-6F13F43C4103}"/>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F24F0316-1E36-3B79-F6E7-6CD742125696}"/>
              </a:ext>
            </a:extLst>
          </p:cNvPr>
          <p:cNvSpPr>
            <a:spLocks noGrp="1"/>
          </p:cNvSpPr>
          <p:nvPr>
            <p:ph type="body" idx="1"/>
          </p:nvPr>
        </p:nvSpPr>
        <p:spPr/>
        <p:txBody>
          <a:bodyPr/>
          <a:lstStyle/>
          <a:p>
            <a:r>
              <a:rPr lang="de-DE" b="1"/>
              <a:t>Zeigechart</a:t>
            </a:r>
            <a:endParaRPr lang="de-DE"/>
          </a:p>
        </p:txBody>
      </p:sp>
      <p:sp>
        <p:nvSpPr>
          <p:cNvPr id="4" name="Foliennummernplatzhalter 3">
            <a:extLst>
              <a:ext uri="{FF2B5EF4-FFF2-40B4-BE49-F238E27FC236}">
                <a16:creationId xmlns:a16="http://schemas.microsoft.com/office/drawing/2014/main" id="{14F627FD-C4C1-8981-2001-DC43E79B3374}"/>
              </a:ext>
            </a:extLst>
          </p:cNvPr>
          <p:cNvSpPr>
            <a:spLocks noGrp="1"/>
          </p:cNvSpPr>
          <p:nvPr>
            <p:ph type="sldNum" sz="quarter" idx="5"/>
          </p:nvPr>
        </p:nvSpPr>
        <p:spPr/>
        <p:txBody>
          <a:bodyPr/>
          <a:lstStyle/>
          <a:p>
            <a:fld id="{0A48F05F-08AD-41B3-B29B-A711DFC4CB69}" type="slidenum">
              <a:rPr lang="de-DE" smtClean="0"/>
              <a:t>12</a:t>
            </a:fld>
            <a:endParaRPr lang="de-DE"/>
          </a:p>
        </p:txBody>
      </p:sp>
    </p:spTree>
    <p:extLst>
      <p:ext uri="{BB962C8B-B14F-4D97-AF65-F5344CB8AC3E}">
        <p14:creationId xmlns:p14="http://schemas.microsoft.com/office/powerpoint/2010/main" val="27239806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A81EB9-71F3-7CE9-3D58-0E05380BECF8}"/>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BF56780A-8361-9835-2EBD-F007F2A8D69D}"/>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1A5DD14D-C11B-2869-489B-838662A1B50D}"/>
              </a:ext>
            </a:extLst>
          </p:cNvPr>
          <p:cNvSpPr>
            <a:spLocks noGrp="1"/>
          </p:cNvSpPr>
          <p:nvPr>
            <p:ph type="body" idx="1"/>
          </p:nvPr>
        </p:nvSpPr>
        <p:spPr/>
        <p:txBody>
          <a:bodyPr/>
          <a:lstStyle/>
          <a:p>
            <a:endParaRPr lang="de-DE"/>
          </a:p>
        </p:txBody>
      </p:sp>
      <p:sp>
        <p:nvSpPr>
          <p:cNvPr id="4" name="Foliennummernplatzhalter 3">
            <a:extLst>
              <a:ext uri="{FF2B5EF4-FFF2-40B4-BE49-F238E27FC236}">
                <a16:creationId xmlns:a16="http://schemas.microsoft.com/office/drawing/2014/main" id="{0FD4B42B-A8A9-3013-6135-9359217C2229}"/>
              </a:ext>
            </a:extLst>
          </p:cNvPr>
          <p:cNvSpPr>
            <a:spLocks noGrp="1"/>
          </p:cNvSpPr>
          <p:nvPr>
            <p:ph type="sldNum" sz="quarter" idx="5"/>
          </p:nvPr>
        </p:nvSpPr>
        <p:spPr/>
        <p:txBody>
          <a:bodyPr/>
          <a:lstStyle/>
          <a:p>
            <a:fld id="{0A48F05F-08AD-41B3-B29B-A711DFC4CB69}" type="slidenum">
              <a:rPr lang="de-DE" smtClean="0"/>
              <a:t>13</a:t>
            </a:fld>
            <a:endParaRPr lang="de-DE"/>
          </a:p>
        </p:txBody>
      </p:sp>
    </p:spTree>
    <p:extLst>
      <p:ext uri="{BB962C8B-B14F-4D97-AF65-F5344CB8AC3E}">
        <p14:creationId xmlns:p14="http://schemas.microsoft.com/office/powerpoint/2010/main" val="21343716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b="1"/>
              <a:t>Zeigechart</a:t>
            </a:r>
            <a:endParaRPr lang="de-DE"/>
          </a:p>
        </p:txBody>
      </p:sp>
      <p:sp>
        <p:nvSpPr>
          <p:cNvPr id="4" name="Foliennummernplatzhalter 3"/>
          <p:cNvSpPr>
            <a:spLocks noGrp="1"/>
          </p:cNvSpPr>
          <p:nvPr>
            <p:ph type="sldNum" sz="quarter" idx="5"/>
          </p:nvPr>
        </p:nvSpPr>
        <p:spPr/>
        <p:txBody>
          <a:bodyPr/>
          <a:lstStyle/>
          <a:p>
            <a:fld id="{0A48F05F-08AD-41B3-B29B-A711DFC4CB69}" type="slidenum">
              <a:rPr lang="de-DE" smtClean="0"/>
              <a:t>14</a:t>
            </a:fld>
            <a:endParaRPr lang="de-DE"/>
          </a:p>
        </p:txBody>
      </p:sp>
    </p:spTree>
    <p:extLst>
      <p:ext uri="{BB962C8B-B14F-4D97-AF65-F5344CB8AC3E}">
        <p14:creationId xmlns:p14="http://schemas.microsoft.com/office/powerpoint/2010/main" val="26895985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F0CC2A-A4BE-0C36-98D6-90E7A09A2433}"/>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8B67CAF5-7B91-F223-E7A4-9473A7838355}"/>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F8DAADE5-E2A2-47EB-65AB-388B53C5A842}"/>
              </a:ext>
            </a:extLst>
          </p:cNvPr>
          <p:cNvSpPr>
            <a:spLocks noGrp="1"/>
          </p:cNvSpPr>
          <p:nvPr>
            <p:ph type="body" idx="1"/>
          </p:nvPr>
        </p:nvSpPr>
        <p:spPr/>
        <p:txBody>
          <a:bodyPr/>
          <a:lstStyle/>
          <a:p>
            <a:r>
              <a:rPr lang="de-DE" b="1"/>
              <a:t>Zeigechart</a:t>
            </a:r>
          </a:p>
        </p:txBody>
      </p:sp>
      <p:sp>
        <p:nvSpPr>
          <p:cNvPr id="4" name="Foliennummernplatzhalter 3">
            <a:extLst>
              <a:ext uri="{FF2B5EF4-FFF2-40B4-BE49-F238E27FC236}">
                <a16:creationId xmlns:a16="http://schemas.microsoft.com/office/drawing/2014/main" id="{8B744CE1-9AA7-E43A-602F-CEFDF59B8CEE}"/>
              </a:ext>
            </a:extLst>
          </p:cNvPr>
          <p:cNvSpPr>
            <a:spLocks noGrp="1"/>
          </p:cNvSpPr>
          <p:nvPr>
            <p:ph type="sldNum" sz="quarter" idx="5"/>
          </p:nvPr>
        </p:nvSpPr>
        <p:spPr/>
        <p:txBody>
          <a:bodyPr/>
          <a:lstStyle/>
          <a:p>
            <a:fld id="{0A48F05F-08AD-41B3-B29B-A711DFC4CB69}" type="slidenum">
              <a:rPr lang="de-DE" smtClean="0"/>
              <a:t>15</a:t>
            </a:fld>
            <a:endParaRPr lang="de-DE"/>
          </a:p>
        </p:txBody>
      </p:sp>
    </p:spTree>
    <p:extLst>
      <p:ext uri="{BB962C8B-B14F-4D97-AF65-F5344CB8AC3E}">
        <p14:creationId xmlns:p14="http://schemas.microsoft.com/office/powerpoint/2010/main" val="22537639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b="1" dirty="0"/>
              <a:t>Zeigechart</a:t>
            </a:r>
            <a:endParaRPr lang="de-DE" dirty="0"/>
          </a:p>
        </p:txBody>
      </p:sp>
      <p:sp>
        <p:nvSpPr>
          <p:cNvPr id="4" name="Foliennummernplatzhalter 3"/>
          <p:cNvSpPr>
            <a:spLocks noGrp="1"/>
          </p:cNvSpPr>
          <p:nvPr>
            <p:ph type="sldNum" sz="quarter" idx="5"/>
          </p:nvPr>
        </p:nvSpPr>
        <p:spPr/>
        <p:txBody>
          <a:bodyPr/>
          <a:lstStyle/>
          <a:p>
            <a:fld id="{0A48F05F-08AD-41B3-B29B-A711DFC4CB69}" type="slidenum">
              <a:rPr lang="de-DE" smtClean="0"/>
              <a:t>17</a:t>
            </a:fld>
            <a:endParaRPr lang="de-DE"/>
          </a:p>
        </p:txBody>
      </p:sp>
    </p:spTree>
    <p:extLst>
      <p:ext uri="{BB962C8B-B14F-4D97-AF65-F5344CB8AC3E}">
        <p14:creationId xmlns:p14="http://schemas.microsoft.com/office/powerpoint/2010/main" val="27741975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b="1" dirty="0"/>
              <a:t>Zeigechart</a:t>
            </a:r>
          </a:p>
        </p:txBody>
      </p:sp>
      <p:sp>
        <p:nvSpPr>
          <p:cNvPr id="4" name="Foliennummernplatzhalter 3"/>
          <p:cNvSpPr>
            <a:spLocks noGrp="1"/>
          </p:cNvSpPr>
          <p:nvPr>
            <p:ph type="sldNum" sz="quarter" idx="5"/>
          </p:nvPr>
        </p:nvSpPr>
        <p:spPr/>
        <p:txBody>
          <a:bodyPr/>
          <a:lstStyle/>
          <a:p>
            <a:fld id="{0A48F05F-08AD-41B3-B29B-A711DFC4CB69}" type="slidenum">
              <a:rPr lang="de-DE" smtClean="0"/>
              <a:t>18</a:t>
            </a:fld>
            <a:endParaRPr lang="de-DE"/>
          </a:p>
        </p:txBody>
      </p:sp>
    </p:spTree>
    <p:extLst>
      <p:ext uri="{BB962C8B-B14F-4D97-AF65-F5344CB8AC3E}">
        <p14:creationId xmlns:p14="http://schemas.microsoft.com/office/powerpoint/2010/main" val="156625086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b="1"/>
              <a:t>Zeigechart</a:t>
            </a:r>
            <a:endParaRPr lang="de-DE"/>
          </a:p>
        </p:txBody>
      </p:sp>
      <p:sp>
        <p:nvSpPr>
          <p:cNvPr id="4" name="Foliennummernplatzhalter 3"/>
          <p:cNvSpPr>
            <a:spLocks noGrp="1"/>
          </p:cNvSpPr>
          <p:nvPr>
            <p:ph type="sldNum" sz="quarter" idx="5"/>
          </p:nvPr>
        </p:nvSpPr>
        <p:spPr/>
        <p:txBody>
          <a:bodyPr/>
          <a:lstStyle/>
          <a:p>
            <a:fld id="{0A48F05F-08AD-41B3-B29B-A711DFC4CB69}" type="slidenum">
              <a:rPr lang="de-DE" smtClean="0"/>
              <a:t>20</a:t>
            </a:fld>
            <a:endParaRPr lang="de-DE"/>
          </a:p>
        </p:txBody>
      </p:sp>
    </p:spTree>
    <p:extLst>
      <p:ext uri="{BB962C8B-B14F-4D97-AF65-F5344CB8AC3E}">
        <p14:creationId xmlns:p14="http://schemas.microsoft.com/office/powerpoint/2010/main" val="270955323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b="1"/>
              <a:t>Zeigechart </a:t>
            </a:r>
            <a:r>
              <a:rPr lang="de-DE"/>
              <a:t>SoMe (nur die beiden roten Balken)</a:t>
            </a:r>
          </a:p>
        </p:txBody>
      </p:sp>
      <p:sp>
        <p:nvSpPr>
          <p:cNvPr id="4" name="Foliennummernplatzhalter 3"/>
          <p:cNvSpPr>
            <a:spLocks noGrp="1"/>
          </p:cNvSpPr>
          <p:nvPr>
            <p:ph type="sldNum" sz="quarter" idx="5"/>
          </p:nvPr>
        </p:nvSpPr>
        <p:spPr/>
        <p:txBody>
          <a:bodyPr/>
          <a:lstStyle/>
          <a:p>
            <a:fld id="{0A48F05F-08AD-41B3-B29B-A711DFC4CB69}" type="slidenum">
              <a:rPr lang="de-DE" smtClean="0"/>
              <a:t>21</a:t>
            </a:fld>
            <a:endParaRPr lang="de-DE"/>
          </a:p>
        </p:txBody>
      </p:sp>
    </p:spTree>
    <p:extLst>
      <p:ext uri="{BB962C8B-B14F-4D97-AF65-F5344CB8AC3E}">
        <p14:creationId xmlns:p14="http://schemas.microsoft.com/office/powerpoint/2010/main" val="318413512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D00457-CC0E-91AD-C44F-798B9F1F6AA2}"/>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E6C187A9-4CC3-A2A5-B67C-16C928926E1B}"/>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E7A01FD8-E921-1738-E97E-CECB81CB1C84}"/>
              </a:ext>
            </a:extLst>
          </p:cNvPr>
          <p:cNvSpPr>
            <a:spLocks noGrp="1"/>
          </p:cNvSpPr>
          <p:nvPr>
            <p:ph type="body" idx="1"/>
          </p:nvPr>
        </p:nvSpPr>
        <p:spPr/>
        <p:txBody>
          <a:bodyPr/>
          <a:lstStyle/>
          <a:p>
            <a:endParaRPr lang="de-DE" b="1"/>
          </a:p>
        </p:txBody>
      </p:sp>
      <p:sp>
        <p:nvSpPr>
          <p:cNvPr id="4" name="Foliennummernplatzhalter 3">
            <a:extLst>
              <a:ext uri="{FF2B5EF4-FFF2-40B4-BE49-F238E27FC236}">
                <a16:creationId xmlns:a16="http://schemas.microsoft.com/office/drawing/2014/main" id="{4E80550F-567B-48E4-4E87-93C90E86DCD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A48F05F-08AD-41B3-B29B-A711DFC4CB69}" type="slidenum">
              <a:rPr kumimoji="0" lang="de-D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de-D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81092479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77A596-BF80-EEBB-A9F6-8B4A20CEC102}"/>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C4790DD3-5DA5-4B64-0177-19D61DBB394A}"/>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3F889E70-3543-D8DB-A7A5-551C41280F42}"/>
              </a:ext>
            </a:extLst>
          </p:cNvPr>
          <p:cNvSpPr>
            <a:spLocks noGrp="1"/>
          </p:cNvSpPr>
          <p:nvPr>
            <p:ph type="body" idx="1"/>
          </p:nvPr>
        </p:nvSpPr>
        <p:spPr/>
        <p:txBody>
          <a:bodyPr/>
          <a:lstStyle/>
          <a:p>
            <a:r>
              <a:rPr lang="de-DE" b="1" dirty="0"/>
              <a:t>Zeigechart</a:t>
            </a:r>
            <a:r>
              <a:rPr lang="de-DE" dirty="0"/>
              <a:t> / SoMe</a:t>
            </a:r>
          </a:p>
        </p:txBody>
      </p:sp>
      <p:sp>
        <p:nvSpPr>
          <p:cNvPr id="4" name="Foliennummernplatzhalter 3">
            <a:extLst>
              <a:ext uri="{FF2B5EF4-FFF2-40B4-BE49-F238E27FC236}">
                <a16:creationId xmlns:a16="http://schemas.microsoft.com/office/drawing/2014/main" id="{F0EA7B66-A66F-7919-56C8-76089DBAC9F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A48F05F-08AD-41B3-B29B-A711DFC4CB69}" type="slidenum">
              <a:rPr kumimoji="0" lang="de-D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de-D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76024090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Master" Target="../slideMasters/slideMaster1.xml"/><Relationship Id="rId1" Type="http://schemas.openxmlformats.org/officeDocument/2006/relationships/tags" Target="../tags/tag3.xml"/><Relationship Id="rId5" Type="http://schemas.openxmlformats.org/officeDocument/2006/relationships/image" Target="../media/image2.emf"/><Relationship Id="rId4" Type="http://schemas.openxmlformats.org/officeDocument/2006/relationships/oleObject" Target="../embeddings/oleObject2.bin"/></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Master" Target="../slideMasters/slideMaster1.xml"/><Relationship Id="rId1" Type="http://schemas.openxmlformats.org/officeDocument/2006/relationships/tags" Target="../tags/tag4.xml"/><Relationship Id="rId5" Type="http://schemas.openxmlformats.org/officeDocument/2006/relationships/image" Target="../media/image2.emf"/><Relationship Id="rId4" Type="http://schemas.openxmlformats.org/officeDocument/2006/relationships/oleObject" Target="../embeddings/oleObject3.bin"/></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slideMaster" Target="../slideMasters/slideMaster1.xml"/><Relationship Id="rId1" Type="http://schemas.openxmlformats.org/officeDocument/2006/relationships/tags" Target="../tags/tag5.xml"/><Relationship Id="rId5" Type="http://schemas.openxmlformats.org/officeDocument/2006/relationships/image" Target="../media/image2.emf"/><Relationship Id="rId4" Type="http://schemas.openxmlformats.org/officeDocument/2006/relationships/oleObject" Target="../embeddings/oleObject4.bin"/></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Intr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260279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folie">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7D0CE94C-6ADB-7D33-CB42-D7D9C1BCC3F4}"/>
              </a:ext>
            </a:extLst>
          </p:cNvPr>
          <p:cNvGraphicFramePr>
            <a:graphicFrameLocks noChangeAspect="1"/>
          </p:cNvGraphicFramePr>
          <p:nvPr userDrawn="1">
            <p:custDataLst>
              <p:tags r:id="rId1"/>
            </p:custDataLst>
            <p:extLst>
              <p:ext uri="{D42A27DB-BD31-4B8C-83A1-F6EECF244321}">
                <p14:modId xmlns:p14="http://schemas.microsoft.com/office/powerpoint/2010/main" val="155000091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592" imgH="591" progId="TCLayout.ActiveDocument.1">
                  <p:embed/>
                </p:oleObj>
              </mc:Choice>
              <mc:Fallback>
                <p:oleObj name="think-cell Folie" r:id="rId4" imgW="592" imgH="591" progId="TCLayout.ActiveDocument.1">
                  <p:embed/>
                  <p:pic>
                    <p:nvPicPr>
                      <p:cNvPr id="5" name="think-cell data - do not delete" hidden="1">
                        <a:extLst>
                          <a:ext uri="{FF2B5EF4-FFF2-40B4-BE49-F238E27FC236}">
                            <a16:creationId xmlns:a16="http://schemas.microsoft.com/office/drawing/2014/main" id="{7D0CE94C-6ADB-7D33-CB42-D7D9C1BCC3F4}"/>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 name="Untertitel 2">
            <a:extLst>
              <a:ext uri="{FF2B5EF4-FFF2-40B4-BE49-F238E27FC236}">
                <a16:creationId xmlns:a16="http://schemas.microsoft.com/office/drawing/2014/main" id="{CDC8FB58-A621-D617-D1A8-C5CDF998EFF9}"/>
              </a:ext>
            </a:extLst>
          </p:cNvPr>
          <p:cNvSpPr>
            <a:spLocks noGrp="1"/>
          </p:cNvSpPr>
          <p:nvPr>
            <p:ph type="subTitle" idx="1" hasCustomPrompt="1"/>
          </p:nvPr>
        </p:nvSpPr>
        <p:spPr>
          <a:xfrm>
            <a:off x="1269999" y="5450796"/>
            <a:ext cx="10385425" cy="492443"/>
          </a:xfrm>
        </p:spPr>
        <p:txBody>
          <a:bodyPr>
            <a:noAutofit/>
          </a:bodyPr>
          <a:lstStyle>
            <a:lvl1pPr marL="0" indent="0" algn="l">
              <a:buNone/>
              <a:defRPr sz="16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br>
              <a:rPr lang="de-DE"/>
            </a:br>
            <a:endParaRPr lang="en-US"/>
          </a:p>
        </p:txBody>
      </p:sp>
      <p:sp>
        <p:nvSpPr>
          <p:cNvPr id="10" name="Textplatzhalter 9">
            <a:extLst>
              <a:ext uri="{FF2B5EF4-FFF2-40B4-BE49-F238E27FC236}">
                <a16:creationId xmlns:a16="http://schemas.microsoft.com/office/drawing/2014/main" id="{F50B923D-50D4-8DE9-68AC-7BF94F451CA1}"/>
              </a:ext>
            </a:extLst>
          </p:cNvPr>
          <p:cNvSpPr>
            <a:spLocks noGrp="1"/>
          </p:cNvSpPr>
          <p:nvPr>
            <p:ph type="body" sz="quarter" idx="11" hasCustomPrompt="1"/>
          </p:nvPr>
        </p:nvSpPr>
        <p:spPr>
          <a:xfrm>
            <a:off x="1269999" y="6191349"/>
            <a:ext cx="10385425" cy="153888"/>
          </a:xfrm>
        </p:spPr>
        <p:txBody>
          <a:bodyPr>
            <a:noAutofit/>
          </a:bodyPr>
          <a:lstStyle>
            <a:lvl1pPr>
              <a:defRPr sz="1000" b="0">
                <a:solidFill>
                  <a:schemeClr val="bg1"/>
                </a:solidFill>
              </a:defRPr>
            </a:lvl1pPr>
          </a:lstStyle>
          <a:p>
            <a:pPr lvl="0"/>
            <a:r>
              <a:rPr lang="de-DE"/>
              <a:t>Ort / Datum / Stand</a:t>
            </a:r>
          </a:p>
        </p:txBody>
      </p:sp>
      <p:sp>
        <p:nvSpPr>
          <p:cNvPr id="16" name="Titel 1">
            <a:extLst>
              <a:ext uri="{FF2B5EF4-FFF2-40B4-BE49-F238E27FC236}">
                <a16:creationId xmlns:a16="http://schemas.microsoft.com/office/drawing/2014/main" id="{F0C1E57C-4A8A-1F0F-D343-45122EF4BECE}"/>
              </a:ext>
            </a:extLst>
          </p:cNvPr>
          <p:cNvSpPr>
            <a:spLocks noGrp="1"/>
          </p:cNvSpPr>
          <p:nvPr>
            <p:ph type="title"/>
          </p:nvPr>
        </p:nvSpPr>
        <p:spPr>
          <a:xfrm>
            <a:off x="1269999" y="4806355"/>
            <a:ext cx="10385425" cy="553998"/>
          </a:xfrm>
        </p:spPr>
        <p:txBody>
          <a:bodyPr vert="horz">
            <a:noAutofit/>
          </a:bodyPr>
          <a:lstStyle>
            <a:lvl1pPr>
              <a:defRPr sz="3600">
                <a:solidFill>
                  <a:schemeClr val="bg1"/>
                </a:solidFill>
              </a:defRPr>
            </a:lvl1pPr>
          </a:lstStyle>
          <a:p>
            <a:r>
              <a:rPr lang="de-DE"/>
              <a:t>Mastertitelformat bearbeiten</a:t>
            </a:r>
          </a:p>
        </p:txBody>
      </p:sp>
    </p:spTree>
    <p:extLst>
      <p:ext uri="{BB962C8B-B14F-4D97-AF65-F5344CB8AC3E}">
        <p14:creationId xmlns:p14="http://schemas.microsoft.com/office/powerpoint/2010/main" val="2961456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gend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4EBB22D-E8E6-D353-526F-3A27B7A7AFCF}"/>
              </a:ext>
            </a:extLst>
          </p:cNvPr>
          <p:cNvSpPr>
            <a:spLocks noGrp="1"/>
          </p:cNvSpPr>
          <p:nvPr>
            <p:ph type="title" hasCustomPrompt="1"/>
          </p:nvPr>
        </p:nvSpPr>
        <p:spPr>
          <a:xfrm>
            <a:off x="479425" y="656693"/>
            <a:ext cx="11233150" cy="369332"/>
          </a:xfrm>
        </p:spPr>
        <p:txBody>
          <a:bodyPr/>
          <a:lstStyle>
            <a:lvl1pPr>
              <a:defRPr>
                <a:solidFill>
                  <a:schemeClr val="bg1"/>
                </a:solidFill>
              </a:defRPr>
            </a:lvl1pPr>
          </a:lstStyle>
          <a:p>
            <a:r>
              <a:rPr lang="de-DE"/>
              <a:t>Agenda</a:t>
            </a:r>
            <a:endParaRPr lang="en-US"/>
          </a:p>
        </p:txBody>
      </p:sp>
      <p:sp>
        <p:nvSpPr>
          <p:cNvPr id="40" name="Fußzeilenplatzhalter 3">
            <a:extLst>
              <a:ext uri="{FF2B5EF4-FFF2-40B4-BE49-F238E27FC236}">
                <a16:creationId xmlns:a16="http://schemas.microsoft.com/office/drawing/2014/main" id="{9C07B807-0594-C6C6-47CE-419CAF53788E}"/>
              </a:ext>
            </a:extLst>
          </p:cNvPr>
          <p:cNvSpPr>
            <a:spLocks noGrp="1"/>
          </p:cNvSpPr>
          <p:nvPr>
            <p:ph type="ftr" sz="quarter" idx="11"/>
          </p:nvPr>
        </p:nvSpPr>
        <p:spPr>
          <a:xfrm>
            <a:off x="479425" y="6538168"/>
            <a:ext cx="6584950" cy="153888"/>
          </a:xfrm>
        </p:spPr>
        <p:txBody>
          <a:bodyPr/>
          <a:lstStyle>
            <a:lvl1pPr>
              <a:defRPr>
                <a:solidFill>
                  <a:schemeClr val="bg1"/>
                </a:solidFill>
              </a:defRPr>
            </a:lvl1pPr>
          </a:lstStyle>
          <a:p>
            <a:r>
              <a:rPr lang="de-DE"/>
              <a:t>Entwicklung des Luftverkehrs im 1. Halbjahr 2026</a:t>
            </a:r>
            <a:endParaRPr lang="en-US"/>
          </a:p>
        </p:txBody>
      </p:sp>
      <p:sp>
        <p:nvSpPr>
          <p:cNvPr id="41" name="Foliennummernplatzhalter 4">
            <a:extLst>
              <a:ext uri="{FF2B5EF4-FFF2-40B4-BE49-F238E27FC236}">
                <a16:creationId xmlns:a16="http://schemas.microsoft.com/office/drawing/2014/main" id="{9780F955-EFE3-1CDF-1A9F-337C314E258B}"/>
              </a:ext>
            </a:extLst>
          </p:cNvPr>
          <p:cNvSpPr>
            <a:spLocks noGrp="1"/>
          </p:cNvSpPr>
          <p:nvPr>
            <p:ph type="sldNum" sz="quarter" idx="12"/>
          </p:nvPr>
        </p:nvSpPr>
        <p:spPr>
          <a:xfrm>
            <a:off x="11433969" y="6538168"/>
            <a:ext cx="278606" cy="153888"/>
          </a:xfrm>
        </p:spPr>
        <p:txBody>
          <a:bodyPr/>
          <a:lstStyle>
            <a:lvl1pPr>
              <a:defRPr>
                <a:solidFill>
                  <a:schemeClr val="bg1"/>
                </a:solidFill>
              </a:defRPr>
            </a:lvl1pPr>
          </a:lstStyle>
          <a:p>
            <a:fld id="{525684D5-9281-462A-BB6C-ACADE9D50AA7}" type="slidenum">
              <a:rPr lang="en-US" smtClean="0"/>
              <a:pPr/>
              <a:t>‹Nr.›</a:t>
            </a:fld>
            <a:endParaRPr lang="en-US"/>
          </a:p>
        </p:txBody>
      </p:sp>
      <p:sp>
        <p:nvSpPr>
          <p:cNvPr id="50" name="Textplatzhalter 49">
            <a:extLst>
              <a:ext uri="{FF2B5EF4-FFF2-40B4-BE49-F238E27FC236}">
                <a16:creationId xmlns:a16="http://schemas.microsoft.com/office/drawing/2014/main" id="{2318810B-FAEE-E992-8213-041E225BA8F2}"/>
              </a:ext>
            </a:extLst>
          </p:cNvPr>
          <p:cNvSpPr>
            <a:spLocks noGrp="1"/>
          </p:cNvSpPr>
          <p:nvPr>
            <p:ph type="body" sz="quarter" idx="13"/>
          </p:nvPr>
        </p:nvSpPr>
        <p:spPr>
          <a:xfrm>
            <a:off x="479425" y="1341438"/>
            <a:ext cx="11233150" cy="5003799"/>
          </a:xfrm>
        </p:spPr>
        <p:txBody>
          <a:bodyPr/>
          <a:lstStyle>
            <a:lvl1pPr marL="360000" indent="-360000">
              <a:buClr>
                <a:schemeClr val="accent1"/>
              </a:buClr>
              <a:buFont typeface="+mj-lt"/>
              <a:buAutoNum type="arabicPeriod"/>
              <a:defRPr sz="2000">
                <a:solidFill>
                  <a:schemeClr val="bg1"/>
                </a:solidFill>
              </a:defRPr>
            </a:lvl1pPr>
            <a:lvl2pPr marL="358775" indent="0">
              <a:defRPr sz="1600">
                <a:solidFill>
                  <a:schemeClr val="bg1"/>
                </a:solidFill>
              </a:defRPr>
            </a:lvl2pPr>
          </a:lstStyle>
          <a:p>
            <a:pPr lvl="0"/>
            <a:r>
              <a:rPr lang="de-DE"/>
              <a:t>Mastertextformat bearbeiten</a:t>
            </a:r>
          </a:p>
          <a:p>
            <a:pPr lvl="1"/>
            <a:r>
              <a:rPr lang="de-DE"/>
              <a:t>Zweite Ebene</a:t>
            </a:r>
          </a:p>
        </p:txBody>
      </p:sp>
    </p:spTree>
    <p:extLst>
      <p:ext uri="{BB962C8B-B14F-4D97-AF65-F5344CB8AC3E}">
        <p14:creationId xmlns:p14="http://schemas.microsoft.com/office/powerpoint/2010/main" val="26999561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Kapiteltrenn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Fußzeilenplatzhalter 3">
            <a:extLst>
              <a:ext uri="{FF2B5EF4-FFF2-40B4-BE49-F238E27FC236}">
                <a16:creationId xmlns:a16="http://schemas.microsoft.com/office/drawing/2014/main" id="{70C75F06-7D20-2742-DC92-B1CF3C7B42DB}"/>
              </a:ext>
            </a:extLst>
          </p:cNvPr>
          <p:cNvSpPr>
            <a:spLocks noGrp="1"/>
          </p:cNvSpPr>
          <p:nvPr>
            <p:ph type="ftr" sz="quarter" idx="11"/>
          </p:nvPr>
        </p:nvSpPr>
        <p:spPr/>
        <p:txBody>
          <a:bodyPr/>
          <a:lstStyle>
            <a:lvl1pPr>
              <a:defRPr>
                <a:solidFill>
                  <a:schemeClr val="bg1"/>
                </a:solidFill>
              </a:defRPr>
            </a:lvl1pPr>
          </a:lstStyle>
          <a:p>
            <a:r>
              <a:rPr lang="de-DE"/>
              <a:t>Entwicklung des Luftverkehrs im 1. Halbjahr 2026</a:t>
            </a:r>
            <a:endParaRPr lang="en-US"/>
          </a:p>
        </p:txBody>
      </p:sp>
      <p:sp>
        <p:nvSpPr>
          <p:cNvPr id="5" name="Foliennummernplatzhalter 4">
            <a:extLst>
              <a:ext uri="{FF2B5EF4-FFF2-40B4-BE49-F238E27FC236}">
                <a16:creationId xmlns:a16="http://schemas.microsoft.com/office/drawing/2014/main" id="{95B93B66-6100-4149-5A78-40A38B462D05}"/>
              </a:ext>
            </a:extLst>
          </p:cNvPr>
          <p:cNvSpPr>
            <a:spLocks noGrp="1"/>
          </p:cNvSpPr>
          <p:nvPr>
            <p:ph type="sldNum" sz="quarter" idx="12"/>
          </p:nvPr>
        </p:nvSpPr>
        <p:spPr/>
        <p:txBody>
          <a:bodyPr/>
          <a:lstStyle>
            <a:lvl1pPr>
              <a:defRPr>
                <a:solidFill>
                  <a:schemeClr val="bg1"/>
                </a:solidFill>
              </a:defRPr>
            </a:lvl1pPr>
          </a:lstStyle>
          <a:p>
            <a:fld id="{525684D5-9281-462A-BB6C-ACADE9D50AA7}" type="slidenum">
              <a:rPr lang="en-US" smtClean="0"/>
              <a:pPr/>
              <a:t>‹Nr.›</a:t>
            </a:fld>
            <a:endParaRPr lang="en-US"/>
          </a:p>
        </p:txBody>
      </p:sp>
      <p:sp>
        <p:nvSpPr>
          <p:cNvPr id="16" name="Textplatzhalter 15">
            <a:extLst>
              <a:ext uri="{FF2B5EF4-FFF2-40B4-BE49-F238E27FC236}">
                <a16:creationId xmlns:a16="http://schemas.microsoft.com/office/drawing/2014/main" id="{DA5EBDAA-F7CE-2B96-F252-9CDDB5585157}"/>
              </a:ext>
            </a:extLst>
          </p:cNvPr>
          <p:cNvSpPr>
            <a:spLocks noGrp="1"/>
          </p:cNvSpPr>
          <p:nvPr>
            <p:ph type="body" sz="quarter" idx="14" hasCustomPrompt="1"/>
          </p:nvPr>
        </p:nvSpPr>
        <p:spPr>
          <a:xfrm>
            <a:off x="527993" y="3127416"/>
            <a:ext cx="1145488" cy="1107996"/>
          </a:xfrm>
        </p:spPr>
        <p:txBody>
          <a:bodyPr wrap="square">
            <a:spAutoFit/>
          </a:bodyPr>
          <a:lstStyle>
            <a:lvl1pPr>
              <a:defRPr sz="7200" b="0">
                <a:solidFill>
                  <a:schemeClr val="accent1"/>
                </a:solidFill>
              </a:defRPr>
            </a:lvl1pPr>
          </a:lstStyle>
          <a:p>
            <a:pPr lvl="0"/>
            <a:r>
              <a:rPr lang="de-DE"/>
              <a:t>0.</a:t>
            </a:r>
          </a:p>
        </p:txBody>
      </p:sp>
      <p:sp>
        <p:nvSpPr>
          <p:cNvPr id="18" name="Textplatzhalter 17">
            <a:extLst>
              <a:ext uri="{FF2B5EF4-FFF2-40B4-BE49-F238E27FC236}">
                <a16:creationId xmlns:a16="http://schemas.microsoft.com/office/drawing/2014/main" id="{37591C6D-6F1F-DA44-E471-74B6B2C3D012}"/>
              </a:ext>
            </a:extLst>
          </p:cNvPr>
          <p:cNvSpPr>
            <a:spLocks noGrp="1"/>
          </p:cNvSpPr>
          <p:nvPr>
            <p:ph type="body" sz="quarter" idx="15" hasCustomPrompt="1"/>
          </p:nvPr>
        </p:nvSpPr>
        <p:spPr>
          <a:xfrm>
            <a:off x="1756230" y="3456622"/>
            <a:ext cx="9127670" cy="2156778"/>
          </a:xfrm>
        </p:spPr>
        <p:txBody>
          <a:bodyPr>
            <a:noAutofit/>
          </a:bodyPr>
          <a:lstStyle>
            <a:lvl1pPr>
              <a:defRPr sz="4400">
                <a:solidFill>
                  <a:schemeClr val="bg1"/>
                </a:solidFill>
              </a:defRPr>
            </a:lvl1pPr>
            <a:lvl2pPr>
              <a:defRPr sz="3600">
                <a:solidFill>
                  <a:schemeClr val="bg1"/>
                </a:solidFill>
              </a:defRPr>
            </a:lvl2pPr>
          </a:lstStyle>
          <a:p>
            <a:pPr lvl="0"/>
            <a:r>
              <a:rPr lang="de-DE"/>
              <a:t>Kapitel</a:t>
            </a:r>
          </a:p>
          <a:p>
            <a:pPr lvl="1"/>
            <a:r>
              <a:rPr lang="de-DE"/>
              <a:t>Zweite Ebene</a:t>
            </a:r>
          </a:p>
        </p:txBody>
      </p:sp>
    </p:spTree>
    <p:extLst>
      <p:ext uri="{BB962C8B-B14F-4D97-AF65-F5344CB8AC3E}">
        <p14:creationId xmlns:p14="http://schemas.microsoft.com/office/powerpoint/2010/main" val="41450115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4EBB22D-E8E6-D353-526F-3A27B7A7AFCF}"/>
              </a:ext>
            </a:extLst>
          </p:cNvPr>
          <p:cNvSpPr>
            <a:spLocks noGrp="1"/>
          </p:cNvSpPr>
          <p:nvPr>
            <p:ph type="title"/>
          </p:nvPr>
        </p:nvSpPr>
        <p:spPr>
          <a:xfrm>
            <a:off x="479425" y="656693"/>
            <a:ext cx="11233150" cy="369332"/>
          </a:xfrm>
        </p:spPr>
        <p:txBody>
          <a:bodyPr/>
          <a:lstStyle/>
          <a:p>
            <a:r>
              <a:rPr lang="de-DE"/>
              <a:t>Mastertitelformat bearbeiten</a:t>
            </a:r>
            <a:endParaRPr lang="en-US"/>
          </a:p>
        </p:txBody>
      </p:sp>
      <p:sp>
        <p:nvSpPr>
          <p:cNvPr id="4" name="Fußzeilenplatzhalter 3">
            <a:extLst>
              <a:ext uri="{FF2B5EF4-FFF2-40B4-BE49-F238E27FC236}">
                <a16:creationId xmlns:a16="http://schemas.microsoft.com/office/drawing/2014/main" id="{70C75F06-7D20-2742-DC92-B1CF3C7B42DB}"/>
              </a:ext>
            </a:extLst>
          </p:cNvPr>
          <p:cNvSpPr>
            <a:spLocks noGrp="1"/>
          </p:cNvSpPr>
          <p:nvPr>
            <p:ph type="ftr" sz="quarter" idx="11"/>
          </p:nvPr>
        </p:nvSpPr>
        <p:spPr/>
        <p:txBody>
          <a:bodyPr/>
          <a:lstStyle/>
          <a:p>
            <a:r>
              <a:rPr lang="de-DE"/>
              <a:t>Entwicklung des Luftverkehrs im 1. Halbjahr 2026</a:t>
            </a:r>
            <a:endParaRPr lang="en-US"/>
          </a:p>
        </p:txBody>
      </p:sp>
      <p:sp>
        <p:nvSpPr>
          <p:cNvPr id="5" name="Foliennummernplatzhalter 4">
            <a:extLst>
              <a:ext uri="{FF2B5EF4-FFF2-40B4-BE49-F238E27FC236}">
                <a16:creationId xmlns:a16="http://schemas.microsoft.com/office/drawing/2014/main" id="{95B93B66-6100-4149-5A78-40A38B462D05}"/>
              </a:ext>
            </a:extLst>
          </p:cNvPr>
          <p:cNvSpPr>
            <a:spLocks noGrp="1"/>
          </p:cNvSpPr>
          <p:nvPr>
            <p:ph type="sldNum" sz="quarter" idx="12"/>
          </p:nvPr>
        </p:nvSpPr>
        <p:spPr/>
        <p:txBody>
          <a:bodyPr/>
          <a:lstStyle/>
          <a:p>
            <a:fld id="{525684D5-9281-462A-BB6C-ACADE9D50AA7}" type="slidenum">
              <a:rPr lang="en-US" smtClean="0"/>
              <a:t>‹Nr.›</a:t>
            </a:fld>
            <a:endParaRPr lang="en-US"/>
          </a:p>
        </p:txBody>
      </p:sp>
      <p:sp>
        <p:nvSpPr>
          <p:cNvPr id="3" name="Textplatzhalter 7">
            <a:extLst>
              <a:ext uri="{FF2B5EF4-FFF2-40B4-BE49-F238E27FC236}">
                <a16:creationId xmlns:a16="http://schemas.microsoft.com/office/drawing/2014/main" id="{7FCE8554-67BF-5740-DC22-CB84BAAD389B}"/>
              </a:ext>
            </a:extLst>
          </p:cNvPr>
          <p:cNvSpPr>
            <a:spLocks noGrp="1"/>
          </p:cNvSpPr>
          <p:nvPr>
            <p:ph type="body" sz="quarter" idx="13" hasCustomPrompt="1"/>
          </p:nvPr>
        </p:nvSpPr>
        <p:spPr>
          <a:xfrm>
            <a:off x="479425" y="6191349"/>
            <a:ext cx="11233150" cy="153888"/>
          </a:xfrm>
        </p:spPr>
        <p:txBody>
          <a:bodyPr anchor="b">
            <a:noAutofit/>
          </a:bodyPr>
          <a:lstStyle>
            <a:lvl1pPr>
              <a:spcAft>
                <a:spcPts val="0"/>
              </a:spcAft>
              <a:defRPr sz="1000" b="0"/>
            </a:lvl1pPr>
          </a:lstStyle>
          <a:p>
            <a:pPr lvl="0"/>
            <a:r>
              <a:rPr lang="de-DE"/>
              <a:t>Quelle</a:t>
            </a:r>
          </a:p>
        </p:txBody>
      </p:sp>
    </p:spTree>
    <p:extLst>
      <p:ext uri="{BB962C8B-B14F-4D97-AF65-F5344CB8AC3E}">
        <p14:creationId xmlns:p14="http://schemas.microsoft.com/office/powerpoint/2010/main" val="31450535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grpSp>
        <p:nvGrpSpPr>
          <p:cNvPr id="4" name="Gruppieren 3">
            <a:extLst>
              <a:ext uri="{FF2B5EF4-FFF2-40B4-BE49-F238E27FC236}">
                <a16:creationId xmlns:a16="http://schemas.microsoft.com/office/drawing/2014/main" id="{DF931166-2BF2-C14E-93C9-F4E9E554ADBE}"/>
              </a:ext>
            </a:extLst>
          </p:cNvPr>
          <p:cNvGrpSpPr/>
          <p:nvPr userDrawn="1"/>
        </p:nvGrpSpPr>
        <p:grpSpPr>
          <a:xfrm flipH="1">
            <a:off x="5333999" y="0"/>
            <a:ext cx="6858001" cy="6858000"/>
            <a:chOff x="0" y="0"/>
            <a:chExt cx="6858001" cy="6858000"/>
          </a:xfrm>
        </p:grpSpPr>
        <p:grpSp>
          <p:nvGrpSpPr>
            <p:cNvPr id="7" name="Gruppieren 6">
              <a:extLst>
                <a:ext uri="{FF2B5EF4-FFF2-40B4-BE49-F238E27FC236}">
                  <a16:creationId xmlns:a16="http://schemas.microsoft.com/office/drawing/2014/main" id="{B0FC58A5-A412-C76A-28EA-6C81D6819745}"/>
                </a:ext>
              </a:extLst>
            </p:cNvPr>
            <p:cNvGrpSpPr/>
            <p:nvPr userDrawn="1"/>
          </p:nvGrpSpPr>
          <p:grpSpPr>
            <a:xfrm flipH="1">
              <a:off x="0" y="0"/>
              <a:ext cx="6858000" cy="6858000"/>
              <a:chOff x="6887688" y="0"/>
              <a:chExt cx="5304312" cy="5304312"/>
            </a:xfrm>
          </p:grpSpPr>
          <p:sp>
            <p:nvSpPr>
              <p:cNvPr id="10" name="Freihandform: Form 9">
                <a:extLst>
                  <a:ext uri="{FF2B5EF4-FFF2-40B4-BE49-F238E27FC236}">
                    <a16:creationId xmlns:a16="http://schemas.microsoft.com/office/drawing/2014/main" id="{2489D8F3-F96C-0F72-E6BB-EEE16EEB6A48}"/>
                  </a:ext>
                </a:extLst>
              </p:cNvPr>
              <p:cNvSpPr/>
              <p:nvPr/>
            </p:nvSpPr>
            <p:spPr>
              <a:xfrm>
                <a:off x="10066815" y="2462468"/>
                <a:ext cx="1594240" cy="2840910"/>
              </a:xfrm>
              <a:custGeom>
                <a:avLst/>
                <a:gdLst>
                  <a:gd name="connsiteX0" fmla="*/ 306284 w 459224"/>
                  <a:gd name="connsiteY0" fmla="*/ 0 h 818330"/>
                  <a:gd name="connsiteX1" fmla="*/ 0 w 459224"/>
                  <a:gd name="connsiteY1" fmla="*/ 235811 h 818330"/>
                  <a:gd name="connsiteX2" fmla="*/ 459089 w 459224"/>
                  <a:gd name="connsiteY2" fmla="*/ 818330 h 818330"/>
                  <a:gd name="connsiteX3" fmla="*/ 459224 w 459224"/>
                  <a:gd name="connsiteY3" fmla="*/ 803373 h 818330"/>
                  <a:gd name="connsiteX4" fmla="*/ 306150 w 459224"/>
                  <a:gd name="connsiteY4" fmla="*/ 0 h 8183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9224" h="818330">
                    <a:moveTo>
                      <a:pt x="306284" y="0"/>
                    </a:moveTo>
                    <a:cubicBezTo>
                      <a:pt x="211825" y="87183"/>
                      <a:pt x="109281" y="166145"/>
                      <a:pt x="0" y="235811"/>
                    </a:cubicBezTo>
                    <a:cubicBezTo>
                      <a:pt x="201180" y="384034"/>
                      <a:pt x="360992" y="585080"/>
                      <a:pt x="459089" y="818330"/>
                    </a:cubicBezTo>
                    <a:cubicBezTo>
                      <a:pt x="459089" y="813344"/>
                      <a:pt x="459224" y="808359"/>
                      <a:pt x="459224" y="803373"/>
                    </a:cubicBezTo>
                    <a:cubicBezTo>
                      <a:pt x="459224" y="519592"/>
                      <a:pt x="404920" y="248612"/>
                      <a:pt x="306150" y="0"/>
                    </a:cubicBezTo>
                    <a:close/>
                  </a:path>
                </a:pathLst>
              </a:custGeom>
              <a:gradFill>
                <a:gsLst>
                  <a:gs pos="0">
                    <a:schemeClr val="bg1"/>
                  </a:gs>
                  <a:gs pos="74000">
                    <a:schemeClr val="bg2">
                      <a:lumMod val="90000"/>
                      <a:alpha val="24000"/>
                    </a:schemeClr>
                  </a:gs>
                  <a:gs pos="100000">
                    <a:schemeClr val="bg2">
                      <a:alpha val="0"/>
                    </a:schemeClr>
                  </a:gs>
                </a:gsLst>
                <a:lin ang="5400000" scaled="1"/>
              </a:gradFill>
              <a:ln w="0" cap="flat">
                <a:noFill/>
                <a:prstDash val="solid"/>
                <a:miter/>
              </a:ln>
            </p:spPr>
            <p:txBody>
              <a:bodyPr rtlCol="0" anchor="ctr"/>
              <a:lstStyle/>
              <a:p>
                <a:endParaRPr lang="de-DE"/>
              </a:p>
            </p:txBody>
          </p:sp>
          <p:sp>
            <p:nvSpPr>
              <p:cNvPr id="11" name="Freihandform: Form 10">
                <a:extLst>
                  <a:ext uri="{FF2B5EF4-FFF2-40B4-BE49-F238E27FC236}">
                    <a16:creationId xmlns:a16="http://schemas.microsoft.com/office/drawing/2014/main" id="{87890D5B-E1FC-72FD-CA1C-74BBD19699AA}"/>
                  </a:ext>
                </a:extLst>
              </p:cNvPr>
              <p:cNvSpPr/>
              <p:nvPr/>
            </p:nvSpPr>
            <p:spPr>
              <a:xfrm>
                <a:off x="9539611" y="0"/>
                <a:ext cx="2652389" cy="2461996"/>
              </a:xfrm>
              <a:custGeom>
                <a:avLst/>
                <a:gdLst>
                  <a:gd name="connsiteX0" fmla="*/ 0 w 764026"/>
                  <a:gd name="connsiteY0" fmla="*/ 0 h 709183"/>
                  <a:gd name="connsiteX1" fmla="*/ 0 w 764026"/>
                  <a:gd name="connsiteY1" fmla="*/ 0 h 709183"/>
                  <a:gd name="connsiteX2" fmla="*/ 458146 w 764026"/>
                  <a:gd name="connsiteY2" fmla="*/ 709184 h 709183"/>
                  <a:gd name="connsiteX3" fmla="*/ 764026 w 764026"/>
                  <a:gd name="connsiteY3" fmla="*/ 358836 h 709183"/>
                  <a:gd name="connsiteX4" fmla="*/ 764026 w 764026"/>
                  <a:gd name="connsiteY4" fmla="*/ 135 h 709183"/>
                  <a:gd name="connsiteX5" fmla="*/ 135 w 764026"/>
                  <a:gd name="connsiteY5" fmla="*/ 135 h 709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64026" h="709183">
                    <a:moveTo>
                      <a:pt x="0" y="0"/>
                    </a:moveTo>
                    <a:lnTo>
                      <a:pt x="0" y="0"/>
                    </a:lnTo>
                    <a:cubicBezTo>
                      <a:pt x="195655" y="202662"/>
                      <a:pt x="352368" y="443054"/>
                      <a:pt x="458146" y="709184"/>
                    </a:cubicBezTo>
                    <a:cubicBezTo>
                      <a:pt x="572548" y="603675"/>
                      <a:pt x="675227" y="486309"/>
                      <a:pt x="764026" y="358836"/>
                    </a:cubicBezTo>
                    <a:lnTo>
                      <a:pt x="764026" y="135"/>
                    </a:lnTo>
                    <a:lnTo>
                      <a:pt x="135" y="135"/>
                    </a:lnTo>
                    <a:close/>
                  </a:path>
                </a:pathLst>
              </a:custGeom>
              <a:gradFill>
                <a:gsLst>
                  <a:gs pos="0">
                    <a:schemeClr val="bg1"/>
                  </a:gs>
                  <a:gs pos="74000">
                    <a:schemeClr val="bg2">
                      <a:lumMod val="90000"/>
                      <a:alpha val="24000"/>
                    </a:schemeClr>
                  </a:gs>
                  <a:gs pos="100000">
                    <a:schemeClr val="bg2">
                      <a:alpha val="0"/>
                    </a:schemeClr>
                  </a:gs>
                </a:gsLst>
                <a:lin ang="5400000" scaled="1"/>
              </a:gradFill>
              <a:ln w="0" cap="flat">
                <a:noFill/>
                <a:prstDash val="solid"/>
                <a:miter/>
              </a:ln>
            </p:spPr>
            <p:txBody>
              <a:bodyPr rtlCol="0" anchor="ctr"/>
              <a:lstStyle/>
              <a:p>
                <a:endParaRPr lang="de-DE"/>
              </a:p>
            </p:txBody>
          </p:sp>
          <p:sp>
            <p:nvSpPr>
              <p:cNvPr id="12" name="Freihandform: Form 11">
                <a:extLst>
                  <a:ext uri="{FF2B5EF4-FFF2-40B4-BE49-F238E27FC236}">
                    <a16:creationId xmlns:a16="http://schemas.microsoft.com/office/drawing/2014/main" id="{A1D274F9-5BA3-2349-192B-3BBDA86FF714}"/>
                  </a:ext>
                </a:extLst>
              </p:cNvPr>
              <p:cNvSpPr/>
              <p:nvPr/>
            </p:nvSpPr>
            <p:spPr>
              <a:xfrm>
                <a:off x="8306039" y="469"/>
                <a:ext cx="2823601" cy="3280636"/>
              </a:xfrm>
              <a:custGeom>
                <a:avLst/>
                <a:gdLst>
                  <a:gd name="connsiteX0" fmla="*/ 355198 w 813344"/>
                  <a:gd name="connsiteY0" fmla="*/ 0 h 944994"/>
                  <a:gd name="connsiteX1" fmla="*/ 0 w 813344"/>
                  <a:gd name="connsiteY1" fmla="*/ 710396 h 944994"/>
                  <a:gd name="connsiteX2" fmla="*/ 507195 w 813344"/>
                  <a:gd name="connsiteY2" fmla="*/ 944994 h 944994"/>
                  <a:gd name="connsiteX3" fmla="*/ 813344 w 813344"/>
                  <a:gd name="connsiteY3" fmla="*/ 708914 h 944994"/>
                  <a:gd name="connsiteX4" fmla="*/ 355198 w 813344"/>
                  <a:gd name="connsiteY4" fmla="*/ 0 h 9449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3344" h="944994">
                    <a:moveTo>
                      <a:pt x="355198" y="0"/>
                    </a:moveTo>
                    <a:lnTo>
                      <a:pt x="0" y="710396"/>
                    </a:lnTo>
                    <a:cubicBezTo>
                      <a:pt x="186223" y="754055"/>
                      <a:pt x="358028" y="835039"/>
                      <a:pt x="507195" y="944994"/>
                    </a:cubicBezTo>
                    <a:cubicBezTo>
                      <a:pt x="616476" y="875329"/>
                      <a:pt x="718885" y="796231"/>
                      <a:pt x="813344" y="708914"/>
                    </a:cubicBezTo>
                    <a:cubicBezTo>
                      <a:pt x="707566" y="442785"/>
                      <a:pt x="550853" y="202528"/>
                      <a:pt x="355198" y="0"/>
                    </a:cubicBezTo>
                    <a:close/>
                  </a:path>
                </a:pathLst>
              </a:custGeom>
              <a:gradFill>
                <a:gsLst>
                  <a:gs pos="0">
                    <a:schemeClr val="bg1"/>
                  </a:gs>
                  <a:gs pos="74000">
                    <a:schemeClr val="bg2">
                      <a:lumMod val="90000"/>
                      <a:alpha val="24000"/>
                    </a:schemeClr>
                  </a:gs>
                  <a:gs pos="100000">
                    <a:schemeClr val="bg2">
                      <a:alpha val="0"/>
                    </a:schemeClr>
                  </a:gs>
                </a:gsLst>
                <a:lin ang="5400000" scaled="1"/>
              </a:gradFill>
              <a:ln w="0" cap="flat">
                <a:noFill/>
                <a:prstDash val="solid"/>
                <a:miter/>
              </a:ln>
            </p:spPr>
            <p:txBody>
              <a:bodyPr rtlCol="0" anchor="ctr"/>
              <a:lstStyle/>
              <a:p>
                <a:endParaRPr lang="de-DE"/>
              </a:p>
            </p:txBody>
          </p:sp>
          <p:sp>
            <p:nvSpPr>
              <p:cNvPr id="13" name="Freihandform: Form 12">
                <a:extLst>
                  <a:ext uri="{FF2B5EF4-FFF2-40B4-BE49-F238E27FC236}">
                    <a16:creationId xmlns:a16="http://schemas.microsoft.com/office/drawing/2014/main" id="{48379D30-9A8C-4ACA-FA7F-F1CA8DCD1FAA}"/>
                  </a:ext>
                </a:extLst>
              </p:cNvPr>
              <p:cNvSpPr/>
              <p:nvPr/>
            </p:nvSpPr>
            <p:spPr>
              <a:xfrm>
                <a:off x="11130109" y="1245733"/>
                <a:ext cx="1061888" cy="4058575"/>
              </a:xfrm>
              <a:custGeom>
                <a:avLst/>
                <a:gdLst>
                  <a:gd name="connsiteX0" fmla="*/ 0 w 305879"/>
                  <a:gd name="connsiteY0" fmla="*/ 350482 h 1169081"/>
                  <a:gd name="connsiteX1" fmla="*/ 153075 w 305879"/>
                  <a:gd name="connsiteY1" fmla="*/ 1153855 h 1169081"/>
                  <a:gd name="connsiteX2" fmla="*/ 152940 w 305879"/>
                  <a:gd name="connsiteY2" fmla="*/ 1169082 h 1169081"/>
                  <a:gd name="connsiteX3" fmla="*/ 305880 w 305879"/>
                  <a:gd name="connsiteY3" fmla="*/ 1169082 h 1169081"/>
                  <a:gd name="connsiteX4" fmla="*/ 305880 w 305879"/>
                  <a:gd name="connsiteY4" fmla="*/ 0 h 1169081"/>
                  <a:gd name="connsiteX5" fmla="*/ 0 w 305879"/>
                  <a:gd name="connsiteY5" fmla="*/ 350617 h 11690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5879" h="1169081">
                    <a:moveTo>
                      <a:pt x="0" y="350482"/>
                    </a:moveTo>
                    <a:cubicBezTo>
                      <a:pt x="98771" y="599094"/>
                      <a:pt x="153075" y="870074"/>
                      <a:pt x="153075" y="1153855"/>
                    </a:cubicBezTo>
                    <a:cubicBezTo>
                      <a:pt x="153075" y="1158976"/>
                      <a:pt x="152940" y="1163961"/>
                      <a:pt x="152940" y="1169082"/>
                    </a:cubicBezTo>
                    <a:lnTo>
                      <a:pt x="305880" y="1169082"/>
                    </a:lnTo>
                    <a:lnTo>
                      <a:pt x="305880" y="0"/>
                    </a:lnTo>
                    <a:cubicBezTo>
                      <a:pt x="217081" y="127473"/>
                      <a:pt x="114402" y="244974"/>
                      <a:pt x="0" y="350617"/>
                    </a:cubicBezTo>
                    <a:close/>
                  </a:path>
                </a:pathLst>
              </a:custGeom>
              <a:gradFill>
                <a:gsLst>
                  <a:gs pos="0">
                    <a:schemeClr val="bg1"/>
                  </a:gs>
                  <a:gs pos="74000">
                    <a:schemeClr val="bg2">
                      <a:lumMod val="90000"/>
                      <a:alpha val="24000"/>
                    </a:schemeClr>
                  </a:gs>
                  <a:gs pos="100000">
                    <a:schemeClr val="bg2">
                      <a:alpha val="0"/>
                    </a:schemeClr>
                  </a:gs>
                </a:gsLst>
                <a:lin ang="5400000" scaled="1"/>
              </a:gradFill>
              <a:ln w="0" cap="flat">
                <a:noFill/>
                <a:prstDash val="solid"/>
                <a:miter/>
              </a:ln>
            </p:spPr>
            <p:txBody>
              <a:bodyPr rtlCol="0" anchor="ctr"/>
              <a:lstStyle/>
              <a:p>
                <a:endParaRPr lang="de-DE"/>
              </a:p>
            </p:txBody>
          </p:sp>
          <p:sp>
            <p:nvSpPr>
              <p:cNvPr id="14" name="Freihandform: Form 13">
                <a:extLst>
                  <a:ext uri="{FF2B5EF4-FFF2-40B4-BE49-F238E27FC236}">
                    <a16:creationId xmlns:a16="http://schemas.microsoft.com/office/drawing/2014/main" id="{CB10EEED-3764-4DBB-5368-DA9AAAA8E193}"/>
                  </a:ext>
                </a:extLst>
              </p:cNvPr>
              <p:cNvSpPr/>
              <p:nvPr/>
            </p:nvSpPr>
            <p:spPr>
              <a:xfrm>
                <a:off x="6887688" y="3281105"/>
                <a:ext cx="4773363" cy="2023207"/>
              </a:xfrm>
              <a:custGeom>
                <a:avLst/>
                <a:gdLst>
                  <a:gd name="connsiteX0" fmla="*/ 915754 w 1374977"/>
                  <a:gd name="connsiteY0" fmla="*/ 0 h 582789"/>
                  <a:gd name="connsiteX1" fmla="*/ 137713 w 1374977"/>
                  <a:gd name="connsiteY1" fmla="*/ 307227 h 582789"/>
                  <a:gd name="connsiteX2" fmla="*/ 0 w 1374977"/>
                  <a:gd name="connsiteY2" fmla="*/ 582789 h 582789"/>
                  <a:gd name="connsiteX3" fmla="*/ 1374978 w 1374977"/>
                  <a:gd name="connsiteY3" fmla="*/ 582789 h 582789"/>
                  <a:gd name="connsiteX4" fmla="*/ 1374978 w 1374977"/>
                  <a:gd name="connsiteY4" fmla="*/ 582519 h 582789"/>
                  <a:gd name="connsiteX5" fmla="*/ 915888 w 1374977"/>
                  <a:gd name="connsiteY5" fmla="*/ 0 h 5827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74977" h="582789">
                    <a:moveTo>
                      <a:pt x="915754" y="0"/>
                    </a:moveTo>
                    <a:cubicBezTo>
                      <a:pt x="683312" y="148359"/>
                      <a:pt x="420282" y="254541"/>
                      <a:pt x="137713" y="307227"/>
                    </a:cubicBezTo>
                    <a:lnTo>
                      <a:pt x="0" y="582789"/>
                    </a:lnTo>
                    <a:lnTo>
                      <a:pt x="1374978" y="582789"/>
                    </a:lnTo>
                    <a:lnTo>
                      <a:pt x="1374978" y="582519"/>
                    </a:lnTo>
                    <a:cubicBezTo>
                      <a:pt x="1276881" y="349269"/>
                      <a:pt x="1117068" y="148359"/>
                      <a:pt x="915888" y="0"/>
                    </a:cubicBezTo>
                    <a:close/>
                  </a:path>
                </a:pathLst>
              </a:custGeom>
              <a:gradFill>
                <a:gsLst>
                  <a:gs pos="0">
                    <a:schemeClr val="bg1"/>
                  </a:gs>
                  <a:gs pos="74000">
                    <a:schemeClr val="bg2">
                      <a:lumMod val="90000"/>
                      <a:alpha val="24000"/>
                    </a:schemeClr>
                  </a:gs>
                  <a:gs pos="100000">
                    <a:schemeClr val="bg2">
                      <a:alpha val="0"/>
                    </a:schemeClr>
                  </a:gs>
                </a:gsLst>
                <a:lin ang="5400000" scaled="1"/>
              </a:gradFill>
              <a:ln w="0" cap="flat">
                <a:noFill/>
                <a:prstDash val="solid"/>
                <a:miter/>
              </a:ln>
            </p:spPr>
            <p:txBody>
              <a:bodyPr rtlCol="0" anchor="ctr"/>
              <a:lstStyle/>
              <a:p>
                <a:endParaRPr lang="de-DE"/>
              </a:p>
            </p:txBody>
          </p:sp>
          <p:sp>
            <p:nvSpPr>
              <p:cNvPr id="15" name="Freihandform: Form 14">
                <a:extLst>
                  <a:ext uri="{FF2B5EF4-FFF2-40B4-BE49-F238E27FC236}">
                    <a16:creationId xmlns:a16="http://schemas.microsoft.com/office/drawing/2014/main" id="{9A2AEC1F-5F44-1F38-4690-FEDA53496343}"/>
                  </a:ext>
                </a:extLst>
              </p:cNvPr>
              <p:cNvSpPr/>
              <p:nvPr/>
            </p:nvSpPr>
            <p:spPr>
              <a:xfrm>
                <a:off x="7365775" y="2466676"/>
                <a:ext cx="2701040" cy="1880997"/>
              </a:xfrm>
              <a:custGeom>
                <a:avLst/>
                <a:gdLst>
                  <a:gd name="connsiteX0" fmla="*/ 270845 w 778040"/>
                  <a:gd name="connsiteY0" fmla="*/ 0 h 541825"/>
                  <a:gd name="connsiteX1" fmla="*/ 0 w 778040"/>
                  <a:gd name="connsiteY1" fmla="*/ 541825 h 541825"/>
                  <a:gd name="connsiteX2" fmla="*/ 778040 w 778040"/>
                  <a:gd name="connsiteY2" fmla="*/ 234598 h 541825"/>
                  <a:gd name="connsiteX3" fmla="*/ 270845 w 778040"/>
                  <a:gd name="connsiteY3" fmla="*/ 0 h 541825"/>
                </a:gdLst>
                <a:ahLst/>
                <a:cxnLst>
                  <a:cxn ang="0">
                    <a:pos x="connsiteX0" y="connsiteY0"/>
                  </a:cxn>
                  <a:cxn ang="0">
                    <a:pos x="connsiteX1" y="connsiteY1"/>
                  </a:cxn>
                  <a:cxn ang="0">
                    <a:pos x="connsiteX2" y="connsiteY2"/>
                  </a:cxn>
                  <a:cxn ang="0">
                    <a:pos x="connsiteX3" y="connsiteY3"/>
                  </a:cxn>
                </a:cxnLst>
                <a:rect l="l" t="t" r="r" b="b"/>
                <a:pathLst>
                  <a:path w="778040" h="541825">
                    <a:moveTo>
                      <a:pt x="270845" y="0"/>
                    </a:moveTo>
                    <a:lnTo>
                      <a:pt x="0" y="541825"/>
                    </a:lnTo>
                    <a:cubicBezTo>
                      <a:pt x="282568" y="489139"/>
                      <a:pt x="545733" y="382956"/>
                      <a:pt x="778040" y="234598"/>
                    </a:cubicBezTo>
                    <a:cubicBezTo>
                      <a:pt x="628873" y="124643"/>
                      <a:pt x="457068" y="43659"/>
                      <a:pt x="270845" y="0"/>
                    </a:cubicBezTo>
                    <a:close/>
                  </a:path>
                </a:pathLst>
              </a:custGeom>
              <a:gradFill>
                <a:gsLst>
                  <a:gs pos="0">
                    <a:schemeClr val="bg1"/>
                  </a:gs>
                  <a:gs pos="74000">
                    <a:schemeClr val="bg2">
                      <a:lumMod val="90000"/>
                      <a:alpha val="24000"/>
                    </a:schemeClr>
                  </a:gs>
                  <a:gs pos="100000">
                    <a:schemeClr val="bg2">
                      <a:alpha val="0"/>
                    </a:schemeClr>
                  </a:gs>
                </a:gsLst>
                <a:lin ang="5400000" scaled="1"/>
              </a:gradFill>
              <a:ln w="0" cap="flat">
                <a:noFill/>
                <a:prstDash val="solid"/>
                <a:miter/>
              </a:ln>
            </p:spPr>
            <p:txBody>
              <a:bodyPr rtlCol="0" anchor="ctr"/>
              <a:lstStyle/>
              <a:p>
                <a:endParaRPr lang="de-DE"/>
              </a:p>
            </p:txBody>
          </p:sp>
        </p:grpSp>
        <p:sp>
          <p:nvSpPr>
            <p:cNvPr id="9" name="Rechteck 8">
              <a:extLst>
                <a:ext uri="{FF2B5EF4-FFF2-40B4-BE49-F238E27FC236}">
                  <a16:creationId xmlns:a16="http://schemas.microsoft.com/office/drawing/2014/main" id="{6833305E-05F3-1154-43D8-134D64C02088}"/>
                </a:ext>
              </a:extLst>
            </p:cNvPr>
            <p:cNvSpPr/>
            <p:nvPr userDrawn="1"/>
          </p:nvSpPr>
          <p:spPr>
            <a:xfrm rot="5400000">
              <a:off x="1" y="0"/>
              <a:ext cx="6858000" cy="6858000"/>
            </a:xfrm>
            <a:prstGeom prst="rect">
              <a:avLst/>
            </a:prstGeom>
            <a:gradFill>
              <a:gsLst>
                <a:gs pos="0">
                  <a:schemeClr val="bg1"/>
                </a:gs>
                <a:gs pos="100000">
                  <a:schemeClr val="bg1">
                    <a:alpha val="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de-DE" sz="1400"/>
            </a:p>
          </p:txBody>
        </p:sp>
      </p:grpSp>
      <p:sp>
        <p:nvSpPr>
          <p:cNvPr id="8" name="Rechteck 7">
            <a:extLst>
              <a:ext uri="{FF2B5EF4-FFF2-40B4-BE49-F238E27FC236}">
                <a16:creationId xmlns:a16="http://schemas.microsoft.com/office/drawing/2014/main" id="{3257CCF8-9EB6-7424-CC16-9E31C17D5FCF}"/>
              </a:ext>
            </a:extLst>
          </p:cNvPr>
          <p:cNvSpPr>
            <a:spLocks noGrp="1" noRot="1" noMove="1" noResize="1" noEditPoints="1" noAdjustHandles="1" noChangeArrowheads="1" noChangeShapeType="1"/>
          </p:cNvSpPr>
          <p:nvPr userDrawn="1"/>
        </p:nvSpPr>
        <p:spPr>
          <a:xfrm>
            <a:off x="4562856" y="-1"/>
            <a:ext cx="7629140" cy="685679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de-DE" sz="1400"/>
          </a:p>
        </p:txBody>
      </p:sp>
      <p:sp>
        <p:nvSpPr>
          <p:cNvPr id="2" name="Titel 1">
            <a:extLst>
              <a:ext uri="{FF2B5EF4-FFF2-40B4-BE49-F238E27FC236}">
                <a16:creationId xmlns:a16="http://schemas.microsoft.com/office/drawing/2014/main" id="{686F9BD5-3BAF-CD69-6A83-C16F74340A50}"/>
              </a:ext>
            </a:extLst>
          </p:cNvPr>
          <p:cNvSpPr>
            <a:spLocks noGrp="1"/>
          </p:cNvSpPr>
          <p:nvPr>
            <p:ph type="title"/>
          </p:nvPr>
        </p:nvSpPr>
        <p:spPr/>
        <p:txBody>
          <a:bodyPr/>
          <a:lstStyle/>
          <a:p>
            <a:r>
              <a:rPr lang="de-DE"/>
              <a:t>Mastertitelformat bearbeiten</a:t>
            </a:r>
            <a:endParaRPr lang="en-US"/>
          </a:p>
        </p:txBody>
      </p:sp>
      <p:sp>
        <p:nvSpPr>
          <p:cNvPr id="3" name="Inhaltsplatzhalter 2">
            <a:extLst>
              <a:ext uri="{FF2B5EF4-FFF2-40B4-BE49-F238E27FC236}">
                <a16:creationId xmlns:a16="http://schemas.microsoft.com/office/drawing/2014/main" id="{B550145A-CC71-BCD6-C2D5-36DDC2FDC081}"/>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5" name="Fußzeilenplatzhalter 4">
            <a:extLst>
              <a:ext uri="{FF2B5EF4-FFF2-40B4-BE49-F238E27FC236}">
                <a16:creationId xmlns:a16="http://schemas.microsoft.com/office/drawing/2014/main" id="{81393868-56CD-9023-426F-FEBE971D60F2}"/>
              </a:ext>
            </a:extLst>
          </p:cNvPr>
          <p:cNvSpPr>
            <a:spLocks noGrp="1"/>
          </p:cNvSpPr>
          <p:nvPr>
            <p:ph type="ftr" sz="quarter" idx="11"/>
          </p:nvPr>
        </p:nvSpPr>
        <p:spPr/>
        <p:txBody>
          <a:bodyPr/>
          <a:lstStyle/>
          <a:p>
            <a:r>
              <a:rPr lang="de-DE"/>
              <a:t>Entwicklung des Luftverkehrs im 1. Halbjahr 2026</a:t>
            </a:r>
            <a:endParaRPr lang="en-US"/>
          </a:p>
        </p:txBody>
      </p:sp>
      <p:sp>
        <p:nvSpPr>
          <p:cNvPr id="6" name="Foliennummernplatzhalter 5">
            <a:extLst>
              <a:ext uri="{FF2B5EF4-FFF2-40B4-BE49-F238E27FC236}">
                <a16:creationId xmlns:a16="http://schemas.microsoft.com/office/drawing/2014/main" id="{2555D1F6-6C18-26EC-3F78-3F765510FFAD}"/>
              </a:ext>
            </a:extLst>
          </p:cNvPr>
          <p:cNvSpPr>
            <a:spLocks noGrp="1"/>
          </p:cNvSpPr>
          <p:nvPr>
            <p:ph type="sldNum" sz="quarter" idx="12"/>
          </p:nvPr>
        </p:nvSpPr>
        <p:spPr/>
        <p:txBody>
          <a:bodyPr/>
          <a:lstStyle/>
          <a:p>
            <a:fld id="{525684D5-9281-462A-BB6C-ACADE9D50AA7}" type="slidenum">
              <a:rPr lang="en-US" smtClean="0"/>
              <a:t>‹Nr.›</a:t>
            </a:fld>
            <a:endParaRPr lang="en-US"/>
          </a:p>
        </p:txBody>
      </p:sp>
      <p:sp>
        <p:nvSpPr>
          <p:cNvPr id="17" name="Textplatzhalter 7">
            <a:extLst>
              <a:ext uri="{FF2B5EF4-FFF2-40B4-BE49-F238E27FC236}">
                <a16:creationId xmlns:a16="http://schemas.microsoft.com/office/drawing/2014/main" id="{00ED2130-6C0F-0ED8-C0A1-45F3B62BD4AF}"/>
              </a:ext>
            </a:extLst>
          </p:cNvPr>
          <p:cNvSpPr>
            <a:spLocks noGrp="1"/>
          </p:cNvSpPr>
          <p:nvPr>
            <p:ph type="body" sz="quarter" idx="13" hasCustomPrompt="1"/>
          </p:nvPr>
        </p:nvSpPr>
        <p:spPr>
          <a:xfrm>
            <a:off x="479425" y="6191349"/>
            <a:ext cx="11233150" cy="153888"/>
          </a:xfrm>
        </p:spPr>
        <p:txBody>
          <a:bodyPr anchor="b">
            <a:noAutofit/>
          </a:bodyPr>
          <a:lstStyle>
            <a:lvl1pPr>
              <a:spcAft>
                <a:spcPts val="0"/>
              </a:spcAft>
              <a:defRPr sz="1000" b="0"/>
            </a:lvl1pPr>
          </a:lstStyle>
          <a:p>
            <a:pPr lvl="0"/>
            <a:r>
              <a:rPr lang="de-DE"/>
              <a:t>Quelle</a:t>
            </a:r>
          </a:p>
        </p:txBody>
      </p:sp>
    </p:spTree>
    <p:extLst>
      <p:ext uri="{BB962C8B-B14F-4D97-AF65-F5344CB8AC3E}">
        <p14:creationId xmlns:p14="http://schemas.microsoft.com/office/powerpoint/2010/main" val="18911469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Zwei Inhalte ">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86F9BD5-3BAF-CD69-6A83-C16F74340A50}"/>
              </a:ext>
            </a:extLst>
          </p:cNvPr>
          <p:cNvSpPr>
            <a:spLocks noGrp="1"/>
          </p:cNvSpPr>
          <p:nvPr>
            <p:ph type="title"/>
          </p:nvPr>
        </p:nvSpPr>
        <p:spPr/>
        <p:txBody>
          <a:bodyPr/>
          <a:lstStyle/>
          <a:p>
            <a:r>
              <a:rPr lang="de-DE"/>
              <a:t>Mastertitelformat bearbeiten</a:t>
            </a:r>
            <a:endParaRPr lang="en-US"/>
          </a:p>
        </p:txBody>
      </p:sp>
      <p:sp>
        <p:nvSpPr>
          <p:cNvPr id="3" name="Inhaltsplatzhalter 2">
            <a:extLst>
              <a:ext uri="{FF2B5EF4-FFF2-40B4-BE49-F238E27FC236}">
                <a16:creationId xmlns:a16="http://schemas.microsoft.com/office/drawing/2014/main" id="{B550145A-CC71-BCD6-C2D5-36DDC2FDC081}"/>
              </a:ext>
            </a:extLst>
          </p:cNvPr>
          <p:cNvSpPr>
            <a:spLocks noGrp="1"/>
          </p:cNvSpPr>
          <p:nvPr>
            <p:ph idx="1"/>
          </p:nvPr>
        </p:nvSpPr>
        <p:spPr>
          <a:xfrm>
            <a:off x="479426" y="1341439"/>
            <a:ext cx="5436575" cy="5003799"/>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5" name="Fußzeilenplatzhalter 4">
            <a:extLst>
              <a:ext uri="{FF2B5EF4-FFF2-40B4-BE49-F238E27FC236}">
                <a16:creationId xmlns:a16="http://schemas.microsoft.com/office/drawing/2014/main" id="{81393868-56CD-9023-426F-FEBE971D60F2}"/>
              </a:ext>
            </a:extLst>
          </p:cNvPr>
          <p:cNvSpPr>
            <a:spLocks noGrp="1"/>
          </p:cNvSpPr>
          <p:nvPr>
            <p:ph type="ftr" sz="quarter" idx="11"/>
          </p:nvPr>
        </p:nvSpPr>
        <p:spPr/>
        <p:txBody>
          <a:bodyPr/>
          <a:lstStyle/>
          <a:p>
            <a:r>
              <a:rPr lang="de-DE"/>
              <a:t>Entwicklung des Luftverkehrs im 1. Halbjahr 2026</a:t>
            </a:r>
            <a:endParaRPr lang="en-US"/>
          </a:p>
        </p:txBody>
      </p:sp>
      <p:sp>
        <p:nvSpPr>
          <p:cNvPr id="6" name="Foliennummernplatzhalter 5">
            <a:extLst>
              <a:ext uri="{FF2B5EF4-FFF2-40B4-BE49-F238E27FC236}">
                <a16:creationId xmlns:a16="http://schemas.microsoft.com/office/drawing/2014/main" id="{2555D1F6-6C18-26EC-3F78-3F765510FFAD}"/>
              </a:ext>
            </a:extLst>
          </p:cNvPr>
          <p:cNvSpPr>
            <a:spLocks noGrp="1"/>
          </p:cNvSpPr>
          <p:nvPr>
            <p:ph type="sldNum" sz="quarter" idx="12"/>
          </p:nvPr>
        </p:nvSpPr>
        <p:spPr/>
        <p:txBody>
          <a:bodyPr/>
          <a:lstStyle/>
          <a:p>
            <a:fld id="{525684D5-9281-462A-BB6C-ACADE9D50AA7}" type="slidenum">
              <a:rPr lang="en-US" smtClean="0"/>
              <a:t>‹Nr.›</a:t>
            </a:fld>
            <a:endParaRPr lang="en-US"/>
          </a:p>
        </p:txBody>
      </p:sp>
      <p:sp>
        <p:nvSpPr>
          <p:cNvPr id="16" name="Inhaltsplatzhalter 2">
            <a:extLst>
              <a:ext uri="{FF2B5EF4-FFF2-40B4-BE49-F238E27FC236}">
                <a16:creationId xmlns:a16="http://schemas.microsoft.com/office/drawing/2014/main" id="{2375E6AA-B8DC-A6E1-6E34-D99B95141A36}"/>
              </a:ext>
            </a:extLst>
          </p:cNvPr>
          <p:cNvSpPr>
            <a:spLocks noGrp="1"/>
          </p:cNvSpPr>
          <p:nvPr>
            <p:ph idx="14"/>
          </p:nvPr>
        </p:nvSpPr>
        <p:spPr>
          <a:xfrm>
            <a:off x="6276000" y="1341439"/>
            <a:ext cx="5436575" cy="5003799"/>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8" name="Textplatzhalter 7">
            <a:extLst>
              <a:ext uri="{FF2B5EF4-FFF2-40B4-BE49-F238E27FC236}">
                <a16:creationId xmlns:a16="http://schemas.microsoft.com/office/drawing/2014/main" id="{F8E09F0A-3FE9-3EAC-116C-6B6CD9268B23}"/>
              </a:ext>
            </a:extLst>
          </p:cNvPr>
          <p:cNvSpPr>
            <a:spLocks noGrp="1"/>
          </p:cNvSpPr>
          <p:nvPr>
            <p:ph type="body" sz="quarter" idx="13" hasCustomPrompt="1"/>
          </p:nvPr>
        </p:nvSpPr>
        <p:spPr>
          <a:xfrm>
            <a:off x="479425" y="6191349"/>
            <a:ext cx="11233150" cy="153888"/>
          </a:xfrm>
        </p:spPr>
        <p:txBody>
          <a:bodyPr anchor="b">
            <a:noAutofit/>
          </a:bodyPr>
          <a:lstStyle>
            <a:lvl1pPr>
              <a:spcAft>
                <a:spcPts val="0"/>
              </a:spcAft>
              <a:defRPr sz="1000" b="0"/>
            </a:lvl1pPr>
          </a:lstStyle>
          <a:p>
            <a:pPr lvl="0"/>
            <a:r>
              <a:rPr lang="de-DE"/>
              <a:t>Quelle</a:t>
            </a:r>
          </a:p>
        </p:txBody>
      </p:sp>
    </p:spTree>
    <p:extLst>
      <p:ext uri="{BB962C8B-B14F-4D97-AF65-F5344CB8AC3E}">
        <p14:creationId xmlns:p14="http://schemas.microsoft.com/office/powerpoint/2010/main" val="20877851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Dr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86F9BD5-3BAF-CD69-6A83-C16F74340A50}"/>
              </a:ext>
            </a:extLst>
          </p:cNvPr>
          <p:cNvSpPr>
            <a:spLocks noGrp="1"/>
          </p:cNvSpPr>
          <p:nvPr>
            <p:ph type="title"/>
          </p:nvPr>
        </p:nvSpPr>
        <p:spPr/>
        <p:txBody>
          <a:bodyPr/>
          <a:lstStyle/>
          <a:p>
            <a:r>
              <a:rPr lang="de-DE"/>
              <a:t>Mastertitelformat bearbeiten</a:t>
            </a:r>
            <a:endParaRPr lang="en-US"/>
          </a:p>
        </p:txBody>
      </p:sp>
      <p:sp>
        <p:nvSpPr>
          <p:cNvPr id="3" name="Inhaltsplatzhalter 2">
            <a:extLst>
              <a:ext uri="{FF2B5EF4-FFF2-40B4-BE49-F238E27FC236}">
                <a16:creationId xmlns:a16="http://schemas.microsoft.com/office/drawing/2014/main" id="{B550145A-CC71-BCD6-C2D5-36DDC2FDC081}"/>
              </a:ext>
            </a:extLst>
          </p:cNvPr>
          <p:cNvSpPr>
            <a:spLocks noGrp="1"/>
          </p:cNvSpPr>
          <p:nvPr>
            <p:ph idx="1"/>
          </p:nvPr>
        </p:nvSpPr>
        <p:spPr>
          <a:xfrm>
            <a:off x="479425" y="1341439"/>
            <a:ext cx="3504383" cy="5003799"/>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5" name="Fußzeilenplatzhalter 4">
            <a:extLst>
              <a:ext uri="{FF2B5EF4-FFF2-40B4-BE49-F238E27FC236}">
                <a16:creationId xmlns:a16="http://schemas.microsoft.com/office/drawing/2014/main" id="{81393868-56CD-9023-426F-FEBE971D60F2}"/>
              </a:ext>
            </a:extLst>
          </p:cNvPr>
          <p:cNvSpPr>
            <a:spLocks noGrp="1"/>
          </p:cNvSpPr>
          <p:nvPr>
            <p:ph type="ftr" sz="quarter" idx="11"/>
          </p:nvPr>
        </p:nvSpPr>
        <p:spPr/>
        <p:txBody>
          <a:bodyPr/>
          <a:lstStyle/>
          <a:p>
            <a:r>
              <a:rPr lang="de-DE"/>
              <a:t>Entwicklung des Luftverkehrs im 1. Halbjahr 2026</a:t>
            </a:r>
            <a:endParaRPr lang="en-US"/>
          </a:p>
        </p:txBody>
      </p:sp>
      <p:sp>
        <p:nvSpPr>
          <p:cNvPr id="6" name="Foliennummernplatzhalter 5">
            <a:extLst>
              <a:ext uri="{FF2B5EF4-FFF2-40B4-BE49-F238E27FC236}">
                <a16:creationId xmlns:a16="http://schemas.microsoft.com/office/drawing/2014/main" id="{2555D1F6-6C18-26EC-3F78-3F765510FFAD}"/>
              </a:ext>
            </a:extLst>
          </p:cNvPr>
          <p:cNvSpPr>
            <a:spLocks noGrp="1"/>
          </p:cNvSpPr>
          <p:nvPr>
            <p:ph type="sldNum" sz="quarter" idx="12"/>
          </p:nvPr>
        </p:nvSpPr>
        <p:spPr/>
        <p:txBody>
          <a:bodyPr/>
          <a:lstStyle/>
          <a:p>
            <a:fld id="{525684D5-9281-462A-BB6C-ACADE9D50AA7}" type="slidenum">
              <a:rPr lang="en-US" smtClean="0"/>
              <a:t>‹Nr.›</a:t>
            </a:fld>
            <a:endParaRPr lang="en-US"/>
          </a:p>
        </p:txBody>
      </p:sp>
      <p:sp>
        <p:nvSpPr>
          <p:cNvPr id="8" name="Inhaltsplatzhalter 2">
            <a:extLst>
              <a:ext uri="{FF2B5EF4-FFF2-40B4-BE49-F238E27FC236}">
                <a16:creationId xmlns:a16="http://schemas.microsoft.com/office/drawing/2014/main" id="{F3B916D4-8766-1994-7154-057DA16815B4}"/>
              </a:ext>
            </a:extLst>
          </p:cNvPr>
          <p:cNvSpPr>
            <a:spLocks noGrp="1"/>
          </p:cNvSpPr>
          <p:nvPr>
            <p:ph idx="14"/>
          </p:nvPr>
        </p:nvSpPr>
        <p:spPr>
          <a:xfrm>
            <a:off x="4343809" y="1341439"/>
            <a:ext cx="3504383" cy="5003799"/>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16" name="Inhaltsplatzhalter 2">
            <a:extLst>
              <a:ext uri="{FF2B5EF4-FFF2-40B4-BE49-F238E27FC236}">
                <a16:creationId xmlns:a16="http://schemas.microsoft.com/office/drawing/2014/main" id="{7E997365-2015-D9FB-2619-81F1C9308FBA}"/>
              </a:ext>
            </a:extLst>
          </p:cNvPr>
          <p:cNvSpPr>
            <a:spLocks noGrp="1"/>
          </p:cNvSpPr>
          <p:nvPr>
            <p:ph idx="15"/>
          </p:nvPr>
        </p:nvSpPr>
        <p:spPr>
          <a:xfrm>
            <a:off x="8208193" y="1341439"/>
            <a:ext cx="3504383" cy="5003799"/>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21" name="Textplatzhalter 7">
            <a:extLst>
              <a:ext uri="{FF2B5EF4-FFF2-40B4-BE49-F238E27FC236}">
                <a16:creationId xmlns:a16="http://schemas.microsoft.com/office/drawing/2014/main" id="{6B6774CF-6E6E-CEBA-8A44-7A3CCBE6C3EC}"/>
              </a:ext>
            </a:extLst>
          </p:cNvPr>
          <p:cNvSpPr>
            <a:spLocks noGrp="1"/>
          </p:cNvSpPr>
          <p:nvPr>
            <p:ph type="body" sz="quarter" idx="13" hasCustomPrompt="1"/>
          </p:nvPr>
        </p:nvSpPr>
        <p:spPr>
          <a:xfrm>
            <a:off x="479425" y="6191349"/>
            <a:ext cx="11233150" cy="153888"/>
          </a:xfrm>
        </p:spPr>
        <p:txBody>
          <a:bodyPr anchor="b">
            <a:noAutofit/>
          </a:bodyPr>
          <a:lstStyle>
            <a:lvl1pPr>
              <a:spcAft>
                <a:spcPts val="0"/>
              </a:spcAft>
              <a:defRPr sz="1000" b="0"/>
            </a:lvl1pPr>
          </a:lstStyle>
          <a:p>
            <a:pPr lvl="0"/>
            <a:r>
              <a:rPr lang="de-DE"/>
              <a:t>Quelle</a:t>
            </a:r>
          </a:p>
        </p:txBody>
      </p:sp>
    </p:spTree>
    <p:extLst>
      <p:ext uri="{BB962C8B-B14F-4D97-AF65-F5344CB8AC3E}">
        <p14:creationId xmlns:p14="http://schemas.microsoft.com/office/powerpoint/2010/main" val="35991018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Diagramm 1/2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86F9BD5-3BAF-CD69-6A83-C16F74340A50}"/>
              </a:ext>
            </a:extLst>
          </p:cNvPr>
          <p:cNvSpPr>
            <a:spLocks noGrp="1"/>
          </p:cNvSpPr>
          <p:nvPr>
            <p:ph type="title"/>
          </p:nvPr>
        </p:nvSpPr>
        <p:spPr/>
        <p:txBody>
          <a:bodyPr/>
          <a:lstStyle/>
          <a:p>
            <a:r>
              <a:rPr lang="de-DE"/>
              <a:t>Mastertitelformat bearbeiten</a:t>
            </a:r>
            <a:endParaRPr lang="en-US"/>
          </a:p>
        </p:txBody>
      </p:sp>
      <p:sp>
        <p:nvSpPr>
          <p:cNvPr id="18" name="Diagrammplatzhalter 17">
            <a:extLst>
              <a:ext uri="{FF2B5EF4-FFF2-40B4-BE49-F238E27FC236}">
                <a16:creationId xmlns:a16="http://schemas.microsoft.com/office/drawing/2014/main" id="{194A6859-D83D-1F4C-F4C7-0D10BF9B24D0}"/>
              </a:ext>
            </a:extLst>
          </p:cNvPr>
          <p:cNvSpPr>
            <a:spLocks noGrp="1"/>
          </p:cNvSpPr>
          <p:nvPr>
            <p:ph type="chart" sz="quarter" idx="15"/>
          </p:nvPr>
        </p:nvSpPr>
        <p:spPr>
          <a:xfrm>
            <a:off x="479426" y="1955801"/>
            <a:ext cx="5436575" cy="4042617"/>
          </a:xfrm>
        </p:spPr>
        <p:txBody>
          <a:bodyPr/>
          <a:lstStyle/>
          <a:p>
            <a:r>
              <a:rPr lang="de-DE"/>
              <a:t>Diagramm durch Klicken auf Symbol hinzufügen</a:t>
            </a:r>
          </a:p>
        </p:txBody>
      </p:sp>
      <p:sp>
        <p:nvSpPr>
          <p:cNvPr id="5" name="Fußzeilenplatzhalter 4">
            <a:extLst>
              <a:ext uri="{FF2B5EF4-FFF2-40B4-BE49-F238E27FC236}">
                <a16:creationId xmlns:a16="http://schemas.microsoft.com/office/drawing/2014/main" id="{81393868-56CD-9023-426F-FEBE971D60F2}"/>
              </a:ext>
            </a:extLst>
          </p:cNvPr>
          <p:cNvSpPr>
            <a:spLocks noGrp="1"/>
          </p:cNvSpPr>
          <p:nvPr>
            <p:ph type="ftr" sz="quarter" idx="11"/>
          </p:nvPr>
        </p:nvSpPr>
        <p:spPr/>
        <p:txBody>
          <a:bodyPr/>
          <a:lstStyle/>
          <a:p>
            <a:r>
              <a:rPr lang="de-DE"/>
              <a:t>Entwicklung des Luftverkehrs im 1. Halbjahr 2026</a:t>
            </a:r>
            <a:endParaRPr lang="en-US"/>
          </a:p>
        </p:txBody>
      </p:sp>
      <p:sp>
        <p:nvSpPr>
          <p:cNvPr id="6" name="Foliennummernplatzhalter 5">
            <a:extLst>
              <a:ext uri="{FF2B5EF4-FFF2-40B4-BE49-F238E27FC236}">
                <a16:creationId xmlns:a16="http://schemas.microsoft.com/office/drawing/2014/main" id="{2555D1F6-6C18-26EC-3F78-3F765510FFAD}"/>
              </a:ext>
            </a:extLst>
          </p:cNvPr>
          <p:cNvSpPr>
            <a:spLocks noGrp="1"/>
          </p:cNvSpPr>
          <p:nvPr>
            <p:ph type="sldNum" sz="quarter" idx="12"/>
          </p:nvPr>
        </p:nvSpPr>
        <p:spPr/>
        <p:txBody>
          <a:bodyPr/>
          <a:lstStyle/>
          <a:p>
            <a:fld id="{525684D5-9281-462A-BB6C-ACADE9D50AA7}" type="slidenum">
              <a:rPr lang="en-US" smtClean="0"/>
              <a:t>‹Nr.›</a:t>
            </a:fld>
            <a:endParaRPr lang="en-US"/>
          </a:p>
        </p:txBody>
      </p:sp>
      <p:sp>
        <p:nvSpPr>
          <p:cNvPr id="16" name="Inhaltsplatzhalter 2">
            <a:extLst>
              <a:ext uri="{FF2B5EF4-FFF2-40B4-BE49-F238E27FC236}">
                <a16:creationId xmlns:a16="http://schemas.microsoft.com/office/drawing/2014/main" id="{2375E6AA-B8DC-A6E1-6E34-D99B95141A36}"/>
              </a:ext>
            </a:extLst>
          </p:cNvPr>
          <p:cNvSpPr>
            <a:spLocks noGrp="1"/>
          </p:cNvSpPr>
          <p:nvPr>
            <p:ph idx="14"/>
          </p:nvPr>
        </p:nvSpPr>
        <p:spPr>
          <a:xfrm>
            <a:off x="6276000" y="1341439"/>
            <a:ext cx="5436575" cy="5003799"/>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20" name="Textplatzhalter 19">
            <a:extLst>
              <a:ext uri="{FF2B5EF4-FFF2-40B4-BE49-F238E27FC236}">
                <a16:creationId xmlns:a16="http://schemas.microsoft.com/office/drawing/2014/main" id="{5EBE24FA-AE1A-186C-23E5-22DF9ED65948}"/>
              </a:ext>
            </a:extLst>
          </p:cNvPr>
          <p:cNvSpPr>
            <a:spLocks noGrp="1"/>
          </p:cNvSpPr>
          <p:nvPr>
            <p:ph type="body" sz="quarter" idx="16"/>
          </p:nvPr>
        </p:nvSpPr>
        <p:spPr>
          <a:xfrm>
            <a:off x="479426" y="1341439"/>
            <a:ext cx="5436575" cy="507831"/>
          </a:xfrm>
        </p:spPr>
        <p:txBody>
          <a:bodyPr>
            <a:noAutofit/>
          </a:bodyPr>
          <a:lstStyle/>
          <a:p>
            <a:pPr lvl="0"/>
            <a:r>
              <a:rPr lang="de-DE"/>
              <a:t>Mastertextformat bearbeiten</a:t>
            </a:r>
          </a:p>
          <a:p>
            <a:pPr lvl="1"/>
            <a:r>
              <a:rPr lang="de-DE"/>
              <a:t>Zweite Ebene</a:t>
            </a:r>
          </a:p>
        </p:txBody>
      </p:sp>
      <p:sp>
        <p:nvSpPr>
          <p:cNvPr id="3" name="Textplatzhalter 7">
            <a:extLst>
              <a:ext uri="{FF2B5EF4-FFF2-40B4-BE49-F238E27FC236}">
                <a16:creationId xmlns:a16="http://schemas.microsoft.com/office/drawing/2014/main" id="{82E5E0DB-1307-A98E-7130-DD8DD3B4C31A}"/>
              </a:ext>
            </a:extLst>
          </p:cNvPr>
          <p:cNvSpPr>
            <a:spLocks noGrp="1"/>
          </p:cNvSpPr>
          <p:nvPr>
            <p:ph type="body" sz="quarter" idx="13" hasCustomPrompt="1"/>
          </p:nvPr>
        </p:nvSpPr>
        <p:spPr>
          <a:xfrm>
            <a:off x="479425" y="6191349"/>
            <a:ext cx="11233150" cy="153888"/>
          </a:xfrm>
        </p:spPr>
        <p:txBody>
          <a:bodyPr anchor="b">
            <a:noAutofit/>
          </a:bodyPr>
          <a:lstStyle>
            <a:lvl1pPr>
              <a:spcAft>
                <a:spcPts val="0"/>
              </a:spcAft>
              <a:defRPr sz="1000" b="0"/>
            </a:lvl1pPr>
          </a:lstStyle>
          <a:p>
            <a:pPr lvl="0"/>
            <a:r>
              <a:rPr lang="de-DE"/>
              <a:t>Quelle</a:t>
            </a:r>
          </a:p>
        </p:txBody>
      </p:sp>
    </p:spTree>
    <p:extLst>
      <p:ext uri="{BB962C8B-B14F-4D97-AF65-F5344CB8AC3E}">
        <p14:creationId xmlns:p14="http://schemas.microsoft.com/office/powerpoint/2010/main" val="23264804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Diagramm 2/3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86F9BD5-3BAF-CD69-6A83-C16F74340A50}"/>
              </a:ext>
            </a:extLst>
          </p:cNvPr>
          <p:cNvSpPr>
            <a:spLocks noGrp="1"/>
          </p:cNvSpPr>
          <p:nvPr>
            <p:ph type="title"/>
          </p:nvPr>
        </p:nvSpPr>
        <p:spPr/>
        <p:txBody>
          <a:bodyPr/>
          <a:lstStyle/>
          <a:p>
            <a:r>
              <a:rPr lang="de-DE"/>
              <a:t>Mastertitelformat bearbeiten</a:t>
            </a:r>
            <a:endParaRPr lang="en-US"/>
          </a:p>
        </p:txBody>
      </p:sp>
      <p:sp>
        <p:nvSpPr>
          <p:cNvPr id="18" name="Diagrammplatzhalter 17">
            <a:extLst>
              <a:ext uri="{FF2B5EF4-FFF2-40B4-BE49-F238E27FC236}">
                <a16:creationId xmlns:a16="http://schemas.microsoft.com/office/drawing/2014/main" id="{194A6859-D83D-1F4C-F4C7-0D10BF9B24D0}"/>
              </a:ext>
            </a:extLst>
          </p:cNvPr>
          <p:cNvSpPr>
            <a:spLocks noGrp="1"/>
          </p:cNvSpPr>
          <p:nvPr>
            <p:ph type="chart" sz="quarter" idx="15"/>
          </p:nvPr>
        </p:nvSpPr>
        <p:spPr>
          <a:xfrm>
            <a:off x="479426" y="1955801"/>
            <a:ext cx="7368766" cy="4042617"/>
          </a:xfrm>
        </p:spPr>
        <p:txBody>
          <a:bodyPr/>
          <a:lstStyle/>
          <a:p>
            <a:r>
              <a:rPr lang="de-DE"/>
              <a:t>Diagramm durch Klicken auf Symbol hinzufügen</a:t>
            </a:r>
          </a:p>
        </p:txBody>
      </p:sp>
      <p:sp>
        <p:nvSpPr>
          <p:cNvPr id="5" name="Fußzeilenplatzhalter 4">
            <a:extLst>
              <a:ext uri="{FF2B5EF4-FFF2-40B4-BE49-F238E27FC236}">
                <a16:creationId xmlns:a16="http://schemas.microsoft.com/office/drawing/2014/main" id="{81393868-56CD-9023-426F-FEBE971D60F2}"/>
              </a:ext>
            </a:extLst>
          </p:cNvPr>
          <p:cNvSpPr>
            <a:spLocks noGrp="1"/>
          </p:cNvSpPr>
          <p:nvPr>
            <p:ph type="ftr" sz="quarter" idx="11"/>
          </p:nvPr>
        </p:nvSpPr>
        <p:spPr/>
        <p:txBody>
          <a:bodyPr/>
          <a:lstStyle/>
          <a:p>
            <a:r>
              <a:rPr lang="de-DE"/>
              <a:t>Entwicklung des Luftverkehrs im 1. Halbjahr 2026</a:t>
            </a:r>
            <a:endParaRPr lang="en-US"/>
          </a:p>
        </p:txBody>
      </p:sp>
      <p:sp>
        <p:nvSpPr>
          <p:cNvPr id="6" name="Foliennummernplatzhalter 5">
            <a:extLst>
              <a:ext uri="{FF2B5EF4-FFF2-40B4-BE49-F238E27FC236}">
                <a16:creationId xmlns:a16="http://schemas.microsoft.com/office/drawing/2014/main" id="{2555D1F6-6C18-26EC-3F78-3F765510FFAD}"/>
              </a:ext>
            </a:extLst>
          </p:cNvPr>
          <p:cNvSpPr>
            <a:spLocks noGrp="1"/>
          </p:cNvSpPr>
          <p:nvPr>
            <p:ph type="sldNum" sz="quarter" idx="12"/>
          </p:nvPr>
        </p:nvSpPr>
        <p:spPr/>
        <p:txBody>
          <a:bodyPr/>
          <a:lstStyle/>
          <a:p>
            <a:fld id="{525684D5-9281-462A-BB6C-ACADE9D50AA7}" type="slidenum">
              <a:rPr lang="en-US" smtClean="0"/>
              <a:t>‹Nr.›</a:t>
            </a:fld>
            <a:endParaRPr lang="en-US"/>
          </a:p>
        </p:txBody>
      </p:sp>
      <p:sp>
        <p:nvSpPr>
          <p:cNvPr id="16" name="Inhaltsplatzhalter 2">
            <a:extLst>
              <a:ext uri="{FF2B5EF4-FFF2-40B4-BE49-F238E27FC236}">
                <a16:creationId xmlns:a16="http://schemas.microsoft.com/office/drawing/2014/main" id="{2375E6AA-B8DC-A6E1-6E34-D99B95141A36}"/>
              </a:ext>
            </a:extLst>
          </p:cNvPr>
          <p:cNvSpPr>
            <a:spLocks noGrp="1"/>
          </p:cNvSpPr>
          <p:nvPr>
            <p:ph idx="14"/>
          </p:nvPr>
        </p:nvSpPr>
        <p:spPr>
          <a:xfrm>
            <a:off x="8208192" y="1341438"/>
            <a:ext cx="3504383" cy="5003799"/>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20" name="Textplatzhalter 19">
            <a:extLst>
              <a:ext uri="{FF2B5EF4-FFF2-40B4-BE49-F238E27FC236}">
                <a16:creationId xmlns:a16="http://schemas.microsoft.com/office/drawing/2014/main" id="{5EBE24FA-AE1A-186C-23E5-22DF9ED65948}"/>
              </a:ext>
            </a:extLst>
          </p:cNvPr>
          <p:cNvSpPr>
            <a:spLocks noGrp="1"/>
          </p:cNvSpPr>
          <p:nvPr>
            <p:ph type="body" sz="quarter" idx="16"/>
          </p:nvPr>
        </p:nvSpPr>
        <p:spPr>
          <a:xfrm>
            <a:off x="479425" y="1341439"/>
            <a:ext cx="7368766" cy="507831"/>
          </a:xfrm>
        </p:spPr>
        <p:txBody>
          <a:bodyPr>
            <a:noAutofit/>
          </a:bodyPr>
          <a:lstStyle/>
          <a:p>
            <a:pPr lvl="0"/>
            <a:r>
              <a:rPr lang="de-DE"/>
              <a:t>Mastertextformat bearbeiten</a:t>
            </a:r>
          </a:p>
          <a:p>
            <a:pPr lvl="1"/>
            <a:r>
              <a:rPr lang="de-DE"/>
              <a:t>Zweite Ebene</a:t>
            </a:r>
          </a:p>
        </p:txBody>
      </p:sp>
      <p:sp>
        <p:nvSpPr>
          <p:cNvPr id="3" name="Textplatzhalter 7">
            <a:extLst>
              <a:ext uri="{FF2B5EF4-FFF2-40B4-BE49-F238E27FC236}">
                <a16:creationId xmlns:a16="http://schemas.microsoft.com/office/drawing/2014/main" id="{89E51241-DB5B-084A-4966-23AF84B71EE8}"/>
              </a:ext>
            </a:extLst>
          </p:cNvPr>
          <p:cNvSpPr>
            <a:spLocks noGrp="1"/>
          </p:cNvSpPr>
          <p:nvPr>
            <p:ph type="body" sz="quarter" idx="13" hasCustomPrompt="1"/>
          </p:nvPr>
        </p:nvSpPr>
        <p:spPr>
          <a:xfrm>
            <a:off x="479425" y="6191349"/>
            <a:ext cx="11233150" cy="153888"/>
          </a:xfrm>
        </p:spPr>
        <p:txBody>
          <a:bodyPr anchor="b">
            <a:noAutofit/>
          </a:bodyPr>
          <a:lstStyle>
            <a:lvl1pPr>
              <a:spcAft>
                <a:spcPts val="0"/>
              </a:spcAft>
              <a:defRPr sz="1000" b="0"/>
            </a:lvl1pPr>
          </a:lstStyle>
          <a:p>
            <a:pPr lvl="0"/>
            <a:r>
              <a:rPr lang="de-DE"/>
              <a:t>Quelle</a:t>
            </a:r>
          </a:p>
        </p:txBody>
      </p:sp>
    </p:spTree>
    <p:extLst>
      <p:ext uri="{BB962C8B-B14F-4D97-AF65-F5344CB8AC3E}">
        <p14:creationId xmlns:p14="http://schemas.microsoft.com/office/powerpoint/2010/main" val="39489351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Zwei Inhalte mit blauer Fläche">
    <p:spTree>
      <p:nvGrpSpPr>
        <p:cNvPr id="1" name=""/>
        <p:cNvGrpSpPr/>
        <p:nvPr/>
      </p:nvGrpSpPr>
      <p:grpSpPr>
        <a:xfrm>
          <a:off x="0" y="0"/>
          <a:ext cx="0" cy="0"/>
          <a:chOff x="0" y="0"/>
          <a:chExt cx="0" cy="0"/>
        </a:xfrm>
      </p:grpSpPr>
      <p:sp>
        <p:nvSpPr>
          <p:cNvPr id="9" name="Rechteck 8">
            <a:extLst>
              <a:ext uri="{FF2B5EF4-FFF2-40B4-BE49-F238E27FC236}">
                <a16:creationId xmlns:a16="http://schemas.microsoft.com/office/drawing/2014/main" id="{7A563FE9-E635-E013-28F7-58A8CA97B69A}"/>
              </a:ext>
            </a:extLst>
          </p:cNvPr>
          <p:cNvSpPr/>
          <p:nvPr userDrawn="1"/>
        </p:nvSpPr>
        <p:spPr>
          <a:xfrm>
            <a:off x="0" y="1341438"/>
            <a:ext cx="5916613" cy="5003799"/>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72000" tIns="72000" rIns="72000" bIns="72000" rtlCol="0" anchor="ctr">
            <a:noAutofit/>
          </a:bodyPr>
          <a:lstStyle/>
          <a:p>
            <a:pPr algn="ctr"/>
            <a:endParaRPr lang="de-DE" sz="1400"/>
          </a:p>
        </p:txBody>
      </p:sp>
      <p:grpSp>
        <p:nvGrpSpPr>
          <p:cNvPr id="5" name="Gruppieren 4">
            <a:extLst>
              <a:ext uri="{FF2B5EF4-FFF2-40B4-BE49-F238E27FC236}">
                <a16:creationId xmlns:a16="http://schemas.microsoft.com/office/drawing/2014/main" id="{8E65408B-4854-A113-9A97-4572AE0BC0A0}"/>
              </a:ext>
            </a:extLst>
          </p:cNvPr>
          <p:cNvGrpSpPr>
            <a:grpSpLocks noChangeAspect="1"/>
          </p:cNvGrpSpPr>
          <p:nvPr userDrawn="1"/>
        </p:nvGrpSpPr>
        <p:grpSpPr>
          <a:xfrm>
            <a:off x="1236663" y="1665287"/>
            <a:ext cx="4679950" cy="4679950"/>
            <a:chOff x="6887688" y="0"/>
            <a:chExt cx="5304312" cy="5304312"/>
          </a:xfrm>
        </p:grpSpPr>
        <p:sp>
          <p:nvSpPr>
            <p:cNvPr id="8" name="Freihandform: Form 7">
              <a:extLst>
                <a:ext uri="{FF2B5EF4-FFF2-40B4-BE49-F238E27FC236}">
                  <a16:creationId xmlns:a16="http://schemas.microsoft.com/office/drawing/2014/main" id="{73F5B8C4-B92C-B3C4-280F-0D4A7677D7B9}"/>
                </a:ext>
              </a:extLst>
            </p:cNvPr>
            <p:cNvSpPr/>
            <p:nvPr/>
          </p:nvSpPr>
          <p:spPr>
            <a:xfrm>
              <a:off x="10066815" y="2462468"/>
              <a:ext cx="1594240" cy="2840910"/>
            </a:xfrm>
            <a:custGeom>
              <a:avLst/>
              <a:gdLst>
                <a:gd name="connsiteX0" fmla="*/ 306284 w 459224"/>
                <a:gd name="connsiteY0" fmla="*/ 0 h 818330"/>
                <a:gd name="connsiteX1" fmla="*/ 0 w 459224"/>
                <a:gd name="connsiteY1" fmla="*/ 235811 h 818330"/>
                <a:gd name="connsiteX2" fmla="*/ 459089 w 459224"/>
                <a:gd name="connsiteY2" fmla="*/ 818330 h 818330"/>
                <a:gd name="connsiteX3" fmla="*/ 459224 w 459224"/>
                <a:gd name="connsiteY3" fmla="*/ 803373 h 818330"/>
                <a:gd name="connsiteX4" fmla="*/ 306150 w 459224"/>
                <a:gd name="connsiteY4" fmla="*/ 0 h 8183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9224" h="818330">
                  <a:moveTo>
                    <a:pt x="306284" y="0"/>
                  </a:moveTo>
                  <a:cubicBezTo>
                    <a:pt x="211825" y="87183"/>
                    <a:pt x="109281" y="166145"/>
                    <a:pt x="0" y="235811"/>
                  </a:cubicBezTo>
                  <a:cubicBezTo>
                    <a:pt x="201180" y="384034"/>
                    <a:pt x="360992" y="585080"/>
                    <a:pt x="459089" y="818330"/>
                  </a:cubicBezTo>
                  <a:cubicBezTo>
                    <a:pt x="459089" y="813344"/>
                    <a:pt x="459224" y="808359"/>
                    <a:pt x="459224" y="803373"/>
                  </a:cubicBezTo>
                  <a:cubicBezTo>
                    <a:pt x="459224" y="519592"/>
                    <a:pt x="404920" y="248612"/>
                    <a:pt x="306150" y="0"/>
                  </a:cubicBezTo>
                  <a:close/>
                </a:path>
              </a:pathLst>
            </a:custGeom>
            <a:gradFill>
              <a:gsLst>
                <a:gs pos="0">
                  <a:schemeClr val="accent2"/>
                </a:gs>
                <a:gs pos="100000">
                  <a:schemeClr val="accent2">
                    <a:lumMod val="75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lvl="0" algn="ctr"/>
              <a:endParaRPr lang="de-DE" sz="1400">
                <a:solidFill>
                  <a:schemeClr val="lt1"/>
                </a:solidFill>
              </a:endParaRPr>
            </a:p>
          </p:txBody>
        </p:sp>
        <p:sp>
          <p:nvSpPr>
            <p:cNvPr id="10" name="Freihandform: Form 9">
              <a:extLst>
                <a:ext uri="{FF2B5EF4-FFF2-40B4-BE49-F238E27FC236}">
                  <a16:creationId xmlns:a16="http://schemas.microsoft.com/office/drawing/2014/main" id="{EE18A1BD-F14A-EC55-4A74-F6A35F041C8F}"/>
                </a:ext>
              </a:extLst>
            </p:cNvPr>
            <p:cNvSpPr/>
            <p:nvPr/>
          </p:nvSpPr>
          <p:spPr>
            <a:xfrm>
              <a:off x="9539611" y="0"/>
              <a:ext cx="2652389" cy="2461996"/>
            </a:xfrm>
            <a:custGeom>
              <a:avLst/>
              <a:gdLst>
                <a:gd name="connsiteX0" fmla="*/ 0 w 764026"/>
                <a:gd name="connsiteY0" fmla="*/ 0 h 709183"/>
                <a:gd name="connsiteX1" fmla="*/ 0 w 764026"/>
                <a:gd name="connsiteY1" fmla="*/ 0 h 709183"/>
                <a:gd name="connsiteX2" fmla="*/ 458146 w 764026"/>
                <a:gd name="connsiteY2" fmla="*/ 709184 h 709183"/>
                <a:gd name="connsiteX3" fmla="*/ 764026 w 764026"/>
                <a:gd name="connsiteY3" fmla="*/ 358836 h 709183"/>
                <a:gd name="connsiteX4" fmla="*/ 764026 w 764026"/>
                <a:gd name="connsiteY4" fmla="*/ 135 h 709183"/>
                <a:gd name="connsiteX5" fmla="*/ 135 w 764026"/>
                <a:gd name="connsiteY5" fmla="*/ 135 h 709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64026" h="709183">
                  <a:moveTo>
                    <a:pt x="0" y="0"/>
                  </a:moveTo>
                  <a:lnTo>
                    <a:pt x="0" y="0"/>
                  </a:lnTo>
                  <a:cubicBezTo>
                    <a:pt x="195655" y="202662"/>
                    <a:pt x="352368" y="443054"/>
                    <a:pt x="458146" y="709184"/>
                  </a:cubicBezTo>
                  <a:cubicBezTo>
                    <a:pt x="572548" y="603675"/>
                    <a:pt x="675227" y="486309"/>
                    <a:pt x="764026" y="358836"/>
                  </a:cubicBezTo>
                  <a:lnTo>
                    <a:pt x="764026" y="135"/>
                  </a:lnTo>
                  <a:lnTo>
                    <a:pt x="135" y="135"/>
                  </a:lnTo>
                  <a:close/>
                </a:path>
              </a:pathLst>
            </a:custGeom>
            <a:gradFill>
              <a:gsLst>
                <a:gs pos="0">
                  <a:schemeClr val="accent2"/>
                </a:gs>
                <a:gs pos="100000">
                  <a:schemeClr val="accent2">
                    <a:lumMod val="75000"/>
                    <a:alpha val="60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lvl="0" algn="ctr"/>
              <a:endParaRPr lang="de-DE" sz="1400"/>
            </a:p>
          </p:txBody>
        </p:sp>
        <p:sp>
          <p:nvSpPr>
            <p:cNvPr id="11" name="Freihandform: Form 10">
              <a:extLst>
                <a:ext uri="{FF2B5EF4-FFF2-40B4-BE49-F238E27FC236}">
                  <a16:creationId xmlns:a16="http://schemas.microsoft.com/office/drawing/2014/main" id="{538ED9D1-7AB7-1379-A31A-E277022030F2}"/>
                </a:ext>
              </a:extLst>
            </p:cNvPr>
            <p:cNvSpPr/>
            <p:nvPr/>
          </p:nvSpPr>
          <p:spPr>
            <a:xfrm>
              <a:off x="8306039" y="469"/>
              <a:ext cx="2823601" cy="3280636"/>
            </a:xfrm>
            <a:custGeom>
              <a:avLst/>
              <a:gdLst>
                <a:gd name="connsiteX0" fmla="*/ 355198 w 813344"/>
                <a:gd name="connsiteY0" fmla="*/ 0 h 944994"/>
                <a:gd name="connsiteX1" fmla="*/ 0 w 813344"/>
                <a:gd name="connsiteY1" fmla="*/ 710396 h 944994"/>
                <a:gd name="connsiteX2" fmla="*/ 507195 w 813344"/>
                <a:gd name="connsiteY2" fmla="*/ 944994 h 944994"/>
                <a:gd name="connsiteX3" fmla="*/ 813344 w 813344"/>
                <a:gd name="connsiteY3" fmla="*/ 708914 h 944994"/>
                <a:gd name="connsiteX4" fmla="*/ 355198 w 813344"/>
                <a:gd name="connsiteY4" fmla="*/ 0 h 9449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3344" h="944994">
                  <a:moveTo>
                    <a:pt x="355198" y="0"/>
                  </a:moveTo>
                  <a:lnTo>
                    <a:pt x="0" y="710396"/>
                  </a:lnTo>
                  <a:cubicBezTo>
                    <a:pt x="186223" y="754055"/>
                    <a:pt x="358028" y="835039"/>
                    <a:pt x="507195" y="944994"/>
                  </a:cubicBezTo>
                  <a:cubicBezTo>
                    <a:pt x="616476" y="875329"/>
                    <a:pt x="718885" y="796231"/>
                    <a:pt x="813344" y="708914"/>
                  </a:cubicBezTo>
                  <a:cubicBezTo>
                    <a:pt x="707566" y="442785"/>
                    <a:pt x="550853" y="202528"/>
                    <a:pt x="355198" y="0"/>
                  </a:cubicBezTo>
                  <a:close/>
                </a:path>
              </a:pathLst>
            </a:custGeom>
            <a:gradFill>
              <a:gsLst>
                <a:gs pos="0">
                  <a:schemeClr val="accent2"/>
                </a:gs>
                <a:gs pos="100000">
                  <a:schemeClr val="accent2">
                    <a:lumMod val="75000"/>
                    <a:alpha val="60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lvl="0" algn="ctr"/>
              <a:endParaRPr lang="de-DE" sz="1400"/>
            </a:p>
          </p:txBody>
        </p:sp>
        <p:sp>
          <p:nvSpPr>
            <p:cNvPr id="12" name="Freihandform: Form 11">
              <a:extLst>
                <a:ext uri="{FF2B5EF4-FFF2-40B4-BE49-F238E27FC236}">
                  <a16:creationId xmlns:a16="http://schemas.microsoft.com/office/drawing/2014/main" id="{A18E7508-66AF-FC52-9832-BEFFB26D862A}"/>
                </a:ext>
              </a:extLst>
            </p:cNvPr>
            <p:cNvSpPr/>
            <p:nvPr/>
          </p:nvSpPr>
          <p:spPr>
            <a:xfrm>
              <a:off x="11130109" y="1245733"/>
              <a:ext cx="1061888" cy="4058575"/>
            </a:xfrm>
            <a:custGeom>
              <a:avLst/>
              <a:gdLst>
                <a:gd name="connsiteX0" fmla="*/ 0 w 305879"/>
                <a:gd name="connsiteY0" fmla="*/ 350482 h 1169081"/>
                <a:gd name="connsiteX1" fmla="*/ 153075 w 305879"/>
                <a:gd name="connsiteY1" fmla="*/ 1153855 h 1169081"/>
                <a:gd name="connsiteX2" fmla="*/ 152940 w 305879"/>
                <a:gd name="connsiteY2" fmla="*/ 1169082 h 1169081"/>
                <a:gd name="connsiteX3" fmla="*/ 305880 w 305879"/>
                <a:gd name="connsiteY3" fmla="*/ 1169082 h 1169081"/>
                <a:gd name="connsiteX4" fmla="*/ 305880 w 305879"/>
                <a:gd name="connsiteY4" fmla="*/ 0 h 1169081"/>
                <a:gd name="connsiteX5" fmla="*/ 0 w 305879"/>
                <a:gd name="connsiteY5" fmla="*/ 350617 h 11690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5879" h="1169081">
                  <a:moveTo>
                    <a:pt x="0" y="350482"/>
                  </a:moveTo>
                  <a:cubicBezTo>
                    <a:pt x="98771" y="599094"/>
                    <a:pt x="153075" y="870074"/>
                    <a:pt x="153075" y="1153855"/>
                  </a:cubicBezTo>
                  <a:cubicBezTo>
                    <a:pt x="153075" y="1158976"/>
                    <a:pt x="152940" y="1163961"/>
                    <a:pt x="152940" y="1169082"/>
                  </a:cubicBezTo>
                  <a:lnTo>
                    <a:pt x="305880" y="1169082"/>
                  </a:lnTo>
                  <a:lnTo>
                    <a:pt x="305880" y="0"/>
                  </a:lnTo>
                  <a:cubicBezTo>
                    <a:pt x="217081" y="127473"/>
                    <a:pt x="114402" y="244974"/>
                    <a:pt x="0" y="350617"/>
                  </a:cubicBezTo>
                  <a:close/>
                </a:path>
              </a:pathLst>
            </a:custGeom>
            <a:gradFill>
              <a:gsLst>
                <a:gs pos="0">
                  <a:schemeClr val="accent2"/>
                </a:gs>
                <a:gs pos="100000">
                  <a:schemeClr val="accent2">
                    <a:lumMod val="75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lvl="0" algn="ctr"/>
              <a:endParaRPr lang="de-DE" sz="1400"/>
            </a:p>
          </p:txBody>
        </p:sp>
        <p:sp>
          <p:nvSpPr>
            <p:cNvPr id="13" name="Freihandform: Form 12">
              <a:extLst>
                <a:ext uri="{FF2B5EF4-FFF2-40B4-BE49-F238E27FC236}">
                  <a16:creationId xmlns:a16="http://schemas.microsoft.com/office/drawing/2014/main" id="{D4D6F793-537D-7A15-9D03-FB516121ACEF}"/>
                </a:ext>
              </a:extLst>
            </p:cNvPr>
            <p:cNvSpPr/>
            <p:nvPr/>
          </p:nvSpPr>
          <p:spPr>
            <a:xfrm>
              <a:off x="6887688" y="3281105"/>
              <a:ext cx="4773363" cy="2023207"/>
            </a:xfrm>
            <a:custGeom>
              <a:avLst/>
              <a:gdLst>
                <a:gd name="connsiteX0" fmla="*/ 915754 w 1374977"/>
                <a:gd name="connsiteY0" fmla="*/ 0 h 582789"/>
                <a:gd name="connsiteX1" fmla="*/ 137713 w 1374977"/>
                <a:gd name="connsiteY1" fmla="*/ 307227 h 582789"/>
                <a:gd name="connsiteX2" fmla="*/ 0 w 1374977"/>
                <a:gd name="connsiteY2" fmla="*/ 582789 h 582789"/>
                <a:gd name="connsiteX3" fmla="*/ 1374978 w 1374977"/>
                <a:gd name="connsiteY3" fmla="*/ 582789 h 582789"/>
                <a:gd name="connsiteX4" fmla="*/ 1374978 w 1374977"/>
                <a:gd name="connsiteY4" fmla="*/ 582519 h 582789"/>
                <a:gd name="connsiteX5" fmla="*/ 915888 w 1374977"/>
                <a:gd name="connsiteY5" fmla="*/ 0 h 5827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74977" h="582789">
                  <a:moveTo>
                    <a:pt x="915754" y="0"/>
                  </a:moveTo>
                  <a:cubicBezTo>
                    <a:pt x="683312" y="148359"/>
                    <a:pt x="420282" y="254541"/>
                    <a:pt x="137713" y="307227"/>
                  </a:cubicBezTo>
                  <a:lnTo>
                    <a:pt x="0" y="582789"/>
                  </a:lnTo>
                  <a:lnTo>
                    <a:pt x="1374978" y="582789"/>
                  </a:lnTo>
                  <a:lnTo>
                    <a:pt x="1374978" y="582519"/>
                  </a:lnTo>
                  <a:cubicBezTo>
                    <a:pt x="1276881" y="349269"/>
                    <a:pt x="1117068" y="148359"/>
                    <a:pt x="915888" y="0"/>
                  </a:cubicBezTo>
                  <a:close/>
                </a:path>
              </a:pathLst>
            </a:custGeom>
            <a:gradFill>
              <a:gsLst>
                <a:gs pos="0">
                  <a:schemeClr val="accent2"/>
                </a:gs>
                <a:gs pos="100000">
                  <a:schemeClr val="accent2">
                    <a:lumMod val="75000"/>
                    <a:alpha val="60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lvl="0" algn="ctr"/>
              <a:endParaRPr lang="de-DE" sz="1400"/>
            </a:p>
          </p:txBody>
        </p:sp>
        <p:sp>
          <p:nvSpPr>
            <p:cNvPr id="14" name="Freihandform: Form 13">
              <a:extLst>
                <a:ext uri="{FF2B5EF4-FFF2-40B4-BE49-F238E27FC236}">
                  <a16:creationId xmlns:a16="http://schemas.microsoft.com/office/drawing/2014/main" id="{E3ABCA8E-392A-F487-A2C7-5818C3DFA78B}"/>
                </a:ext>
              </a:extLst>
            </p:cNvPr>
            <p:cNvSpPr/>
            <p:nvPr/>
          </p:nvSpPr>
          <p:spPr>
            <a:xfrm>
              <a:off x="7365775" y="2466676"/>
              <a:ext cx="2701040" cy="1880997"/>
            </a:xfrm>
            <a:custGeom>
              <a:avLst/>
              <a:gdLst>
                <a:gd name="connsiteX0" fmla="*/ 270845 w 778040"/>
                <a:gd name="connsiteY0" fmla="*/ 0 h 541825"/>
                <a:gd name="connsiteX1" fmla="*/ 0 w 778040"/>
                <a:gd name="connsiteY1" fmla="*/ 541825 h 541825"/>
                <a:gd name="connsiteX2" fmla="*/ 778040 w 778040"/>
                <a:gd name="connsiteY2" fmla="*/ 234598 h 541825"/>
                <a:gd name="connsiteX3" fmla="*/ 270845 w 778040"/>
                <a:gd name="connsiteY3" fmla="*/ 0 h 541825"/>
              </a:gdLst>
              <a:ahLst/>
              <a:cxnLst>
                <a:cxn ang="0">
                  <a:pos x="connsiteX0" y="connsiteY0"/>
                </a:cxn>
                <a:cxn ang="0">
                  <a:pos x="connsiteX1" y="connsiteY1"/>
                </a:cxn>
                <a:cxn ang="0">
                  <a:pos x="connsiteX2" y="connsiteY2"/>
                </a:cxn>
                <a:cxn ang="0">
                  <a:pos x="connsiteX3" y="connsiteY3"/>
                </a:cxn>
              </a:cxnLst>
              <a:rect l="l" t="t" r="r" b="b"/>
              <a:pathLst>
                <a:path w="778040" h="541825">
                  <a:moveTo>
                    <a:pt x="270845" y="0"/>
                  </a:moveTo>
                  <a:lnTo>
                    <a:pt x="0" y="541825"/>
                  </a:lnTo>
                  <a:cubicBezTo>
                    <a:pt x="282568" y="489139"/>
                    <a:pt x="545733" y="382956"/>
                    <a:pt x="778040" y="234598"/>
                  </a:cubicBezTo>
                  <a:cubicBezTo>
                    <a:pt x="628873" y="124643"/>
                    <a:pt x="457068" y="43659"/>
                    <a:pt x="270845" y="0"/>
                  </a:cubicBezTo>
                  <a:close/>
                </a:path>
              </a:pathLst>
            </a:custGeom>
            <a:gradFill>
              <a:gsLst>
                <a:gs pos="0">
                  <a:schemeClr val="accent2"/>
                </a:gs>
                <a:gs pos="100000">
                  <a:schemeClr val="accent2">
                    <a:lumMod val="75000"/>
                    <a:alpha val="60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lvl="0" algn="ctr"/>
              <a:endParaRPr lang="de-DE" sz="1400"/>
            </a:p>
          </p:txBody>
        </p:sp>
      </p:grpSp>
      <p:sp>
        <p:nvSpPr>
          <p:cNvPr id="3" name="Inhaltsplatzhalter 2">
            <a:extLst>
              <a:ext uri="{FF2B5EF4-FFF2-40B4-BE49-F238E27FC236}">
                <a16:creationId xmlns:a16="http://schemas.microsoft.com/office/drawing/2014/main" id="{B550145A-CC71-BCD6-C2D5-36DDC2FDC081}"/>
              </a:ext>
            </a:extLst>
          </p:cNvPr>
          <p:cNvSpPr>
            <a:spLocks noGrp="1"/>
          </p:cNvSpPr>
          <p:nvPr userDrawn="1">
            <p:ph idx="1"/>
          </p:nvPr>
        </p:nvSpPr>
        <p:spPr>
          <a:xfrm>
            <a:off x="479425" y="1555071"/>
            <a:ext cx="5256575" cy="4610779"/>
          </a:xfrm>
        </p:spPr>
        <p:txBody>
          <a:bodyPr/>
          <a:lstStyle>
            <a:lvl1pPr>
              <a:defRPr>
                <a:solidFill>
                  <a:schemeClr val="bg1"/>
                </a:solidFill>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2" name="Titel 1">
            <a:extLst>
              <a:ext uri="{FF2B5EF4-FFF2-40B4-BE49-F238E27FC236}">
                <a16:creationId xmlns:a16="http://schemas.microsoft.com/office/drawing/2014/main" id="{686F9BD5-3BAF-CD69-6A83-C16F74340A50}"/>
              </a:ext>
            </a:extLst>
          </p:cNvPr>
          <p:cNvSpPr>
            <a:spLocks noGrp="1"/>
          </p:cNvSpPr>
          <p:nvPr userDrawn="1">
            <p:ph type="title"/>
          </p:nvPr>
        </p:nvSpPr>
        <p:spPr>
          <a:xfrm>
            <a:off x="479424" y="656693"/>
            <a:ext cx="11233150" cy="369332"/>
          </a:xfrm>
        </p:spPr>
        <p:txBody>
          <a:bodyPr/>
          <a:lstStyle/>
          <a:p>
            <a:r>
              <a:rPr lang="de-DE"/>
              <a:t>Mastertitelformat bearbeiten</a:t>
            </a:r>
            <a:endParaRPr lang="en-US"/>
          </a:p>
        </p:txBody>
      </p:sp>
      <p:sp>
        <p:nvSpPr>
          <p:cNvPr id="6" name="Foliennummernplatzhalter 5">
            <a:extLst>
              <a:ext uri="{FF2B5EF4-FFF2-40B4-BE49-F238E27FC236}">
                <a16:creationId xmlns:a16="http://schemas.microsoft.com/office/drawing/2014/main" id="{2555D1F6-6C18-26EC-3F78-3F765510FFAD}"/>
              </a:ext>
            </a:extLst>
          </p:cNvPr>
          <p:cNvSpPr>
            <a:spLocks noGrp="1"/>
          </p:cNvSpPr>
          <p:nvPr userDrawn="1">
            <p:ph type="sldNum" sz="quarter" idx="12"/>
          </p:nvPr>
        </p:nvSpPr>
        <p:spPr/>
        <p:txBody>
          <a:bodyPr/>
          <a:lstStyle/>
          <a:p>
            <a:fld id="{525684D5-9281-462A-BB6C-ACADE9D50AA7}" type="slidenum">
              <a:rPr lang="en-US" smtClean="0"/>
              <a:t>‹Nr.›</a:t>
            </a:fld>
            <a:endParaRPr lang="en-US"/>
          </a:p>
        </p:txBody>
      </p:sp>
      <p:sp>
        <p:nvSpPr>
          <p:cNvPr id="22" name="Inhaltsplatzhalter 2">
            <a:extLst>
              <a:ext uri="{FF2B5EF4-FFF2-40B4-BE49-F238E27FC236}">
                <a16:creationId xmlns:a16="http://schemas.microsoft.com/office/drawing/2014/main" id="{58F69536-1ADE-B2AC-B215-094E785742D4}"/>
              </a:ext>
            </a:extLst>
          </p:cNvPr>
          <p:cNvSpPr>
            <a:spLocks noGrp="1"/>
          </p:cNvSpPr>
          <p:nvPr userDrawn="1">
            <p:ph idx="14"/>
          </p:nvPr>
        </p:nvSpPr>
        <p:spPr>
          <a:xfrm>
            <a:off x="6275388" y="1341438"/>
            <a:ext cx="5437187" cy="4849911"/>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7" name="Fußzeilenplatzhalter 4">
            <a:extLst>
              <a:ext uri="{FF2B5EF4-FFF2-40B4-BE49-F238E27FC236}">
                <a16:creationId xmlns:a16="http://schemas.microsoft.com/office/drawing/2014/main" id="{B6FE71FB-2A6B-D24B-18A9-4D32FBF382F3}"/>
              </a:ext>
            </a:extLst>
          </p:cNvPr>
          <p:cNvSpPr>
            <a:spLocks noGrp="1"/>
          </p:cNvSpPr>
          <p:nvPr>
            <p:ph type="ftr" sz="quarter" idx="11"/>
          </p:nvPr>
        </p:nvSpPr>
        <p:spPr>
          <a:xfrm>
            <a:off x="479424" y="6538168"/>
            <a:ext cx="6584950" cy="153888"/>
          </a:xfrm>
        </p:spPr>
        <p:txBody>
          <a:bodyPr/>
          <a:lstStyle/>
          <a:p>
            <a:r>
              <a:rPr lang="de-DE"/>
              <a:t>Entwicklung des Luftverkehrs im 1. Halbjahr 2026</a:t>
            </a:r>
            <a:endParaRPr lang="en-US"/>
          </a:p>
        </p:txBody>
      </p:sp>
      <p:sp>
        <p:nvSpPr>
          <p:cNvPr id="15" name="Textplatzhalter 7">
            <a:extLst>
              <a:ext uri="{FF2B5EF4-FFF2-40B4-BE49-F238E27FC236}">
                <a16:creationId xmlns:a16="http://schemas.microsoft.com/office/drawing/2014/main" id="{3781E673-D035-0524-4A39-C74E2CCAA1A8}"/>
              </a:ext>
            </a:extLst>
          </p:cNvPr>
          <p:cNvSpPr>
            <a:spLocks noGrp="1"/>
          </p:cNvSpPr>
          <p:nvPr>
            <p:ph type="body" sz="quarter" idx="13" hasCustomPrompt="1"/>
          </p:nvPr>
        </p:nvSpPr>
        <p:spPr>
          <a:xfrm>
            <a:off x="6275388" y="6191349"/>
            <a:ext cx="5437187" cy="153888"/>
          </a:xfrm>
        </p:spPr>
        <p:txBody>
          <a:bodyPr anchor="b">
            <a:noAutofit/>
          </a:bodyPr>
          <a:lstStyle>
            <a:lvl1pPr>
              <a:spcAft>
                <a:spcPts val="0"/>
              </a:spcAft>
              <a:defRPr sz="1000" b="0"/>
            </a:lvl1pPr>
          </a:lstStyle>
          <a:p>
            <a:pPr lvl="0"/>
            <a:r>
              <a:rPr lang="de-DE"/>
              <a:t>Quelle</a:t>
            </a:r>
          </a:p>
        </p:txBody>
      </p:sp>
    </p:spTree>
    <p:extLst>
      <p:ext uri="{BB962C8B-B14F-4D97-AF65-F5344CB8AC3E}">
        <p14:creationId xmlns:p14="http://schemas.microsoft.com/office/powerpoint/2010/main" val="1520578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Inhalt und Key Message">
    <p:spTree>
      <p:nvGrpSpPr>
        <p:cNvPr id="1" name=""/>
        <p:cNvGrpSpPr/>
        <p:nvPr/>
      </p:nvGrpSpPr>
      <p:grpSpPr>
        <a:xfrm>
          <a:off x="0" y="0"/>
          <a:ext cx="0" cy="0"/>
          <a:chOff x="0" y="0"/>
          <a:chExt cx="0" cy="0"/>
        </a:xfrm>
      </p:grpSpPr>
      <p:sp>
        <p:nvSpPr>
          <p:cNvPr id="7" name="Rechteck 6">
            <a:extLst>
              <a:ext uri="{FF2B5EF4-FFF2-40B4-BE49-F238E27FC236}">
                <a16:creationId xmlns:a16="http://schemas.microsoft.com/office/drawing/2014/main" id="{1510F95D-4C55-7B70-B657-4CF3A687623A}"/>
              </a:ext>
            </a:extLst>
          </p:cNvPr>
          <p:cNvSpPr/>
          <p:nvPr userDrawn="1"/>
        </p:nvSpPr>
        <p:spPr>
          <a:xfrm>
            <a:off x="8220075" y="1341439"/>
            <a:ext cx="3971924" cy="5003799"/>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wrap="square" lIns="72000" tIns="72000" rIns="72000" bIns="72000" rtlCol="0" anchor="ctr">
            <a:noAutofit/>
          </a:bodyPr>
          <a:lstStyle/>
          <a:p>
            <a:pPr algn="ctr"/>
            <a:endParaRPr lang="de-DE" sz="1400"/>
          </a:p>
        </p:txBody>
      </p:sp>
      <p:grpSp>
        <p:nvGrpSpPr>
          <p:cNvPr id="16" name="Gruppieren 15">
            <a:extLst>
              <a:ext uri="{FF2B5EF4-FFF2-40B4-BE49-F238E27FC236}">
                <a16:creationId xmlns:a16="http://schemas.microsoft.com/office/drawing/2014/main" id="{726CB1C0-9885-8980-25E8-4AA9A3631604}"/>
              </a:ext>
            </a:extLst>
          </p:cNvPr>
          <p:cNvGrpSpPr>
            <a:grpSpLocks noChangeAspect="1"/>
          </p:cNvGrpSpPr>
          <p:nvPr userDrawn="1"/>
        </p:nvGrpSpPr>
        <p:grpSpPr>
          <a:xfrm>
            <a:off x="8220075" y="1441938"/>
            <a:ext cx="3971923" cy="4903300"/>
            <a:chOff x="8401001" y="1341439"/>
            <a:chExt cx="3790998" cy="4679950"/>
          </a:xfrm>
        </p:grpSpPr>
        <p:sp>
          <p:nvSpPr>
            <p:cNvPr id="8" name="Freihandform: Form 7">
              <a:extLst>
                <a:ext uri="{FF2B5EF4-FFF2-40B4-BE49-F238E27FC236}">
                  <a16:creationId xmlns:a16="http://schemas.microsoft.com/office/drawing/2014/main" id="{00632A36-70E0-5B10-C55E-456AC6D337AE}"/>
                </a:ext>
              </a:extLst>
            </p:cNvPr>
            <p:cNvSpPr/>
            <p:nvPr/>
          </p:nvSpPr>
          <p:spPr>
            <a:xfrm>
              <a:off x="10316968" y="3514054"/>
              <a:ext cx="1406585" cy="2506511"/>
            </a:xfrm>
            <a:custGeom>
              <a:avLst/>
              <a:gdLst>
                <a:gd name="connsiteX0" fmla="*/ 306284 w 459224"/>
                <a:gd name="connsiteY0" fmla="*/ 0 h 818330"/>
                <a:gd name="connsiteX1" fmla="*/ 0 w 459224"/>
                <a:gd name="connsiteY1" fmla="*/ 235811 h 818330"/>
                <a:gd name="connsiteX2" fmla="*/ 459089 w 459224"/>
                <a:gd name="connsiteY2" fmla="*/ 818330 h 818330"/>
                <a:gd name="connsiteX3" fmla="*/ 459224 w 459224"/>
                <a:gd name="connsiteY3" fmla="*/ 803373 h 818330"/>
                <a:gd name="connsiteX4" fmla="*/ 306150 w 459224"/>
                <a:gd name="connsiteY4" fmla="*/ 0 h 8183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9224" h="818330">
                  <a:moveTo>
                    <a:pt x="306284" y="0"/>
                  </a:moveTo>
                  <a:cubicBezTo>
                    <a:pt x="211825" y="87183"/>
                    <a:pt x="109281" y="166145"/>
                    <a:pt x="0" y="235811"/>
                  </a:cubicBezTo>
                  <a:cubicBezTo>
                    <a:pt x="201180" y="384034"/>
                    <a:pt x="360992" y="585080"/>
                    <a:pt x="459089" y="818330"/>
                  </a:cubicBezTo>
                  <a:cubicBezTo>
                    <a:pt x="459089" y="813344"/>
                    <a:pt x="459224" y="808359"/>
                    <a:pt x="459224" y="803373"/>
                  </a:cubicBezTo>
                  <a:cubicBezTo>
                    <a:pt x="459224" y="519592"/>
                    <a:pt x="404920" y="248612"/>
                    <a:pt x="306150" y="0"/>
                  </a:cubicBezTo>
                  <a:close/>
                </a:path>
              </a:pathLst>
            </a:custGeom>
            <a:gradFill>
              <a:gsLst>
                <a:gs pos="0">
                  <a:schemeClr val="accent1"/>
                </a:gs>
                <a:gs pos="100000">
                  <a:schemeClr val="accent1">
                    <a:lumMod val="75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lvl="0" algn="ctr"/>
              <a:endParaRPr lang="de-DE" sz="1400"/>
            </a:p>
          </p:txBody>
        </p:sp>
        <p:sp>
          <p:nvSpPr>
            <p:cNvPr id="11" name="Freihandform: Form 10">
              <a:extLst>
                <a:ext uri="{FF2B5EF4-FFF2-40B4-BE49-F238E27FC236}">
                  <a16:creationId xmlns:a16="http://schemas.microsoft.com/office/drawing/2014/main" id="{03F294AD-5212-7500-BA8C-96ABD441ABD1}"/>
                </a:ext>
              </a:extLst>
            </p:cNvPr>
            <p:cNvSpPr/>
            <p:nvPr/>
          </p:nvSpPr>
          <p:spPr>
            <a:xfrm>
              <a:off x="8763449" y="1341853"/>
              <a:ext cx="2491240" cy="2894478"/>
            </a:xfrm>
            <a:custGeom>
              <a:avLst/>
              <a:gdLst>
                <a:gd name="connsiteX0" fmla="*/ 355198 w 813344"/>
                <a:gd name="connsiteY0" fmla="*/ 0 h 944994"/>
                <a:gd name="connsiteX1" fmla="*/ 0 w 813344"/>
                <a:gd name="connsiteY1" fmla="*/ 710396 h 944994"/>
                <a:gd name="connsiteX2" fmla="*/ 507195 w 813344"/>
                <a:gd name="connsiteY2" fmla="*/ 944994 h 944994"/>
                <a:gd name="connsiteX3" fmla="*/ 813344 w 813344"/>
                <a:gd name="connsiteY3" fmla="*/ 708914 h 944994"/>
                <a:gd name="connsiteX4" fmla="*/ 355198 w 813344"/>
                <a:gd name="connsiteY4" fmla="*/ 0 h 9449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3344" h="944994">
                  <a:moveTo>
                    <a:pt x="355198" y="0"/>
                  </a:moveTo>
                  <a:lnTo>
                    <a:pt x="0" y="710396"/>
                  </a:lnTo>
                  <a:cubicBezTo>
                    <a:pt x="186223" y="754055"/>
                    <a:pt x="358028" y="835039"/>
                    <a:pt x="507195" y="944994"/>
                  </a:cubicBezTo>
                  <a:cubicBezTo>
                    <a:pt x="616476" y="875329"/>
                    <a:pt x="718885" y="796231"/>
                    <a:pt x="813344" y="708914"/>
                  </a:cubicBezTo>
                  <a:cubicBezTo>
                    <a:pt x="707566" y="442785"/>
                    <a:pt x="550853" y="202528"/>
                    <a:pt x="355198" y="0"/>
                  </a:cubicBezTo>
                  <a:close/>
                </a:path>
              </a:pathLst>
            </a:custGeom>
            <a:gradFill>
              <a:gsLst>
                <a:gs pos="0">
                  <a:schemeClr val="accent1"/>
                </a:gs>
                <a:gs pos="100000">
                  <a:schemeClr val="accent1">
                    <a:lumMod val="75000"/>
                    <a:alpha val="40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lvl="0" algn="ctr"/>
              <a:endParaRPr lang="de-DE" sz="1400"/>
            </a:p>
          </p:txBody>
        </p:sp>
        <p:sp>
          <p:nvSpPr>
            <p:cNvPr id="12" name="Freihandform: Form 11">
              <a:extLst>
                <a:ext uri="{FF2B5EF4-FFF2-40B4-BE49-F238E27FC236}">
                  <a16:creationId xmlns:a16="http://schemas.microsoft.com/office/drawing/2014/main" id="{E64E72FA-1027-D843-9BAF-25A0A8B3F691}"/>
                </a:ext>
              </a:extLst>
            </p:cNvPr>
            <p:cNvSpPr/>
            <p:nvPr/>
          </p:nvSpPr>
          <p:spPr>
            <a:xfrm>
              <a:off x="11255103" y="2440539"/>
              <a:ext cx="936895" cy="3580847"/>
            </a:xfrm>
            <a:custGeom>
              <a:avLst/>
              <a:gdLst>
                <a:gd name="connsiteX0" fmla="*/ 0 w 305879"/>
                <a:gd name="connsiteY0" fmla="*/ 350482 h 1169081"/>
                <a:gd name="connsiteX1" fmla="*/ 153075 w 305879"/>
                <a:gd name="connsiteY1" fmla="*/ 1153855 h 1169081"/>
                <a:gd name="connsiteX2" fmla="*/ 152940 w 305879"/>
                <a:gd name="connsiteY2" fmla="*/ 1169082 h 1169081"/>
                <a:gd name="connsiteX3" fmla="*/ 305880 w 305879"/>
                <a:gd name="connsiteY3" fmla="*/ 1169082 h 1169081"/>
                <a:gd name="connsiteX4" fmla="*/ 305880 w 305879"/>
                <a:gd name="connsiteY4" fmla="*/ 0 h 1169081"/>
                <a:gd name="connsiteX5" fmla="*/ 0 w 305879"/>
                <a:gd name="connsiteY5" fmla="*/ 350617 h 11690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5879" h="1169081">
                  <a:moveTo>
                    <a:pt x="0" y="350482"/>
                  </a:moveTo>
                  <a:cubicBezTo>
                    <a:pt x="98771" y="599094"/>
                    <a:pt x="153075" y="870074"/>
                    <a:pt x="153075" y="1153855"/>
                  </a:cubicBezTo>
                  <a:cubicBezTo>
                    <a:pt x="153075" y="1158976"/>
                    <a:pt x="152940" y="1163961"/>
                    <a:pt x="152940" y="1169082"/>
                  </a:cubicBezTo>
                  <a:lnTo>
                    <a:pt x="305880" y="1169082"/>
                  </a:lnTo>
                  <a:lnTo>
                    <a:pt x="305880" y="0"/>
                  </a:lnTo>
                  <a:cubicBezTo>
                    <a:pt x="217081" y="127473"/>
                    <a:pt x="114402" y="244974"/>
                    <a:pt x="0" y="350617"/>
                  </a:cubicBezTo>
                  <a:close/>
                </a:path>
              </a:pathLst>
            </a:custGeom>
            <a:gradFill>
              <a:gsLst>
                <a:gs pos="0">
                  <a:schemeClr val="accent1"/>
                </a:gs>
                <a:gs pos="100000">
                  <a:schemeClr val="accent1">
                    <a:lumMod val="75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lvl="0" algn="ctr"/>
              <a:endParaRPr lang="de-DE" sz="1400"/>
            </a:p>
          </p:txBody>
        </p:sp>
        <p:sp>
          <p:nvSpPr>
            <p:cNvPr id="20" name="Freihandform: Form 19">
              <a:extLst>
                <a:ext uri="{FF2B5EF4-FFF2-40B4-BE49-F238E27FC236}">
                  <a16:creationId xmlns:a16="http://schemas.microsoft.com/office/drawing/2014/main" id="{EA409461-2C35-7AAA-BA86-09E362E62FAA}"/>
                </a:ext>
              </a:extLst>
            </p:cNvPr>
            <p:cNvSpPr/>
            <p:nvPr/>
          </p:nvSpPr>
          <p:spPr>
            <a:xfrm>
              <a:off x="8401001" y="4236330"/>
              <a:ext cx="3322551" cy="1785059"/>
            </a:xfrm>
            <a:custGeom>
              <a:avLst/>
              <a:gdLst>
                <a:gd name="connsiteX0" fmla="*/ 1915967 w 3322551"/>
                <a:gd name="connsiteY0" fmla="*/ 0 h 1785059"/>
                <a:gd name="connsiteX1" fmla="*/ 1916377 w 3322551"/>
                <a:gd name="connsiteY1" fmla="*/ 0 h 1785059"/>
                <a:gd name="connsiteX2" fmla="*/ 3322551 w 3322551"/>
                <a:gd name="connsiteY2" fmla="*/ 1784232 h 1785059"/>
                <a:gd name="connsiteX3" fmla="*/ 3322551 w 3322551"/>
                <a:gd name="connsiteY3" fmla="*/ 1785059 h 1785059"/>
                <a:gd name="connsiteX4" fmla="*/ 0 w 3322551"/>
                <a:gd name="connsiteY4" fmla="*/ 1785059 h 1785059"/>
                <a:gd name="connsiteX5" fmla="*/ 0 w 3322551"/>
                <a:gd name="connsiteY5" fmla="*/ 834615 h 1785059"/>
                <a:gd name="connsiteX6" fmla="*/ 170231 w 3322551"/>
                <a:gd name="connsiteY6" fmla="*/ 789812 h 1785059"/>
                <a:gd name="connsiteX7" fmla="*/ 1915967 w 3322551"/>
                <a:gd name="connsiteY7" fmla="*/ 0 h 1785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22551" h="1785059">
                  <a:moveTo>
                    <a:pt x="1915967" y="0"/>
                  </a:moveTo>
                  <a:lnTo>
                    <a:pt x="1916377" y="0"/>
                  </a:lnTo>
                  <a:cubicBezTo>
                    <a:pt x="2532583" y="454418"/>
                    <a:pt x="3022084" y="1069797"/>
                    <a:pt x="3322551" y="1784232"/>
                  </a:cubicBezTo>
                  <a:lnTo>
                    <a:pt x="3322551" y="1785059"/>
                  </a:lnTo>
                  <a:lnTo>
                    <a:pt x="0" y="1785059"/>
                  </a:lnTo>
                  <a:lnTo>
                    <a:pt x="0" y="834615"/>
                  </a:lnTo>
                  <a:lnTo>
                    <a:pt x="170231" y="789812"/>
                  </a:lnTo>
                  <a:cubicBezTo>
                    <a:pt x="795325" y="608959"/>
                    <a:pt x="1381996" y="340813"/>
                    <a:pt x="1915967" y="0"/>
                  </a:cubicBezTo>
                  <a:close/>
                </a:path>
              </a:pathLst>
            </a:custGeom>
            <a:gradFill>
              <a:gsLst>
                <a:gs pos="0">
                  <a:schemeClr val="accent1"/>
                </a:gs>
                <a:gs pos="100000">
                  <a:schemeClr val="accent1">
                    <a:lumMod val="75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72000" tIns="72000" rIns="72000" bIns="72000" rtlCol="0" anchor="ctr">
              <a:noAutofit/>
            </a:bodyPr>
            <a:lstStyle/>
            <a:p>
              <a:pPr lvl="0" algn="ctr"/>
              <a:endParaRPr lang="de-DE" sz="1400"/>
            </a:p>
          </p:txBody>
        </p:sp>
        <p:sp>
          <p:nvSpPr>
            <p:cNvPr id="19" name="Freihandform: Form 18">
              <a:extLst>
                <a:ext uri="{FF2B5EF4-FFF2-40B4-BE49-F238E27FC236}">
                  <a16:creationId xmlns:a16="http://schemas.microsoft.com/office/drawing/2014/main" id="{25568D4C-2D01-C156-0C1A-AB9077A50A0B}"/>
                </a:ext>
              </a:extLst>
            </p:cNvPr>
            <p:cNvSpPr/>
            <p:nvPr/>
          </p:nvSpPr>
          <p:spPr>
            <a:xfrm>
              <a:off x="8401001" y="3517767"/>
              <a:ext cx="1915966" cy="1553188"/>
            </a:xfrm>
            <a:custGeom>
              <a:avLst/>
              <a:gdLst>
                <a:gd name="connsiteX0" fmla="*/ 362448 w 1915966"/>
                <a:gd name="connsiteY0" fmla="*/ 0 h 1553188"/>
                <a:gd name="connsiteX1" fmla="*/ 1915966 w 1915966"/>
                <a:gd name="connsiteY1" fmla="*/ 718564 h 1553188"/>
                <a:gd name="connsiteX2" fmla="*/ 170290 w 1915966"/>
                <a:gd name="connsiteY2" fmla="*/ 1508375 h 1553188"/>
                <a:gd name="connsiteX3" fmla="*/ 0 w 1915966"/>
                <a:gd name="connsiteY3" fmla="*/ 1553188 h 1553188"/>
                <a:gd name="connsiteX4" fmla="*/ 0 w 1915966"/>
                <a:gd name="connsiteY4" fmla="*/ 725077 h 15531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5966" h="1553188">
                  <a:moveTo>
                    <a:pt x="362448" y="0"/>
                  </a:moveTo>
                  <a:cubicBezTo>
                    <a:pt x="932842" y="133726"/>
                    <a:pt x="1459073" y="381777"/>
                    <a:pt x="1915966" y="718564"/>
                  </a:cubicBezTo>
                  <a:cubicBezTo>
                    <a:pt x="1382306" y="1059376"/>
                    <a:pt x="795480" y="1327522"/>
                    <a:pt x="170290" y="1508375"/>
                  </a:cubicBezTo>
                  <a:lnTo>
                    <a:pt x="0" y="1553188"/>
                  </a:lnTo>
                  <a:lnTo>
                    <a:pt x="0" y="725077"/>
                  </a:lnTo>
                  <a:close/>
                </a:path>
              </a:pathLst>
            </a:custGeom>
            <a:gradFill>
              <a:gsLst>
                <a:gs pos="0">
                  <a:schemeClr val="accent1"/>
                </a:gs>
                <a:gs pos="100000">
                  <a:schemeClr val="accent1">
                    <a:lumMod val="75000"/>
                    <a:alpha val="40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lvl="0" algn="ctr"/>
              <a:endParaRPr lang="de-DE" sz="1400"/>
            </a:p>
          </p:txBody>
        </p:sp>
        <p:sp>
          <p:nvSpPr>
            <p:cNvPr id="9" name="Freihandform: Form 8">
              <a:extLst>
                <a:ext uri="{FF2B5EF4-FFF2-40B4-BE49-F238E27FC236}">
                  <a16:creationId xmlns:a16="http://schemas.microsoft.com/office/drawing/2014/main" id="{3F0758A3-25E7-60EE-6EC4-D4DBCA5732A5}"/>
                </a:ext>
              </a:extLst>
            </p:cNvPr>
            <p:cNvSpPr/>
            <p:nvPr/>
          </p:nvSpPr>
          <p:spPr>
            <a:xfrm>
              <a:off x="9851818" y="1341439"/>
              <a:ext cx="2340181" cy="2172198"/>
            </a:xfrm>
            <a:custGeom>
              <a:avLst/>
              <a:gdLst>
                <a:gd name="connsiteX0" fmla="*/ 0 w 764026"/>
                <a:gd name="connsiteY0" fmla="*/ 0 h 709183"/>
                <a:gd name="connsiteX1" fmla="*/ 0 w 764026"/>
                <a:gd name="connsiteY1" fmla="*/ 0 h 709183"/>
                <a:gd name="connsiteX2" fmla="*/ 458146 w 764026"/>
                <a:gd name="connsiteY2" fmla="*/ 709184 h 709183"/>
                <a:gd name="connsiteX3" fmla="*/ 764026 w 764026"/>
                <a:gd name="connsiteY3" fmla="*/ 358836 h 709183"/>
                <a:gd name="connsiteX4" fmla="*/ 764026 w 764026"/>
                <a:gd name="connsiteY4" fmla="*/ 135 h 709183"/>
                <a:gd name="connsiteX5" fmla="*/ 135 w 764026"/>
                <a:gd name="connsiteY5" fmla="*/ 135 h 709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64026" h="709183">
                  <a:moveTo>
                    <a:pt x="0" y="0"/>
                  </a:moveTo>
                  <a:lnTo>
                    <a:pt x="0" y="0"/>
                  </a:lnTo>
                  <a:cubicBezTo>
                    <a:pt x="195655" y="202662"/>
                    <a:pt x="352368" y="443054"/>
                    <a:pt x="458146" y="709184"/>
                  </a:cubicBezTo>
                  <a:cubicBezTo>
                    <a:pt x="572548" y="603675"/>
                    <a:pt x="675227" y="486309"/>
                    <a:pt x="764026" y="358836"/>
                  </a:cubicBezTo>
                  <a:lnTo>
                    <a:pt x="764026" y="135"/>
                  </a:lnTo>
                  <a:lnTo>
                    <a:pt x="135" y="135"/>
                  </a:lnTo>
                  <a:close/>
                </a:path>
              </a:pathLst>
            </a:custGeom>
            <a:gradFill>
              <a:gsLst>
                <a:gs pos="0">
                  <a:schemeClr val="accent1"/>
                </a:gs>
                <a:gs pos="100000">
                  <a:schemeClr val="accent1">
                    <a:lumMod val="75000"/>
                    <a:alpha val="40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lvl="0" algn="ctr"/>
              <a:endParaRPr lang="de-DE" sz="1400"/>
            </a:p>
          </p:txBody>
        </p:sp>
      </p:grpSp>
      <p:sp>
        <p:nvSpPr>
          <p:cNvPr id="2" name="Titel 1">
            <a:extLst>
              <a:ext uri="{FF2B5EF4-FFF2-40B4-BE49-F238E27FC236}">
                <a16:creationId xmlns:a16="http://schemas.microsoft.com/office/drawing/2014/main" id="{686F9BD5-3BAF-CD69-6A83-C16F74340A50}"/>
              </a:ext>
            </a:extLst>
          </p:cNvPr>
          <p:cNvSpPr>
            <a:spLocks noGrp="1"/>
          </p:cNvSpPr>
          <p:nvPr userDrawn="1">
            <p:ph type="title"/>
          </p:nvPr>
        </p:nvSpPr>
        <p:spPr/>
        <p:txBody>
          <a:bodyPr/>
          <a:lstStyle/>
          <a:p>
            <a:r>
              <a:rPr lang="de-DE"/>
              <a:t>Mastertitelformat bearbeiten</a:t>
            </a:r>
            <a:endParaRPr lang="en-US"/>
          </a:p>
        </p:txBody>
      </p:sp>
      <p:sp>
        <p:nvSpPr>
          <p:cNvPr id="5" name="Fußzeilenplatzhalter 4">
            <a:extLst>
              <a:ext uri="{FF2B5EF4-FFF2-40B4-BE49-F238E27FC236}">
                <a16:creationId xmlns:a16="http://schemas.microsoft.com/office/drawing/2014/main" id="{81393868-56CD-9023-426F-FEBE971D60F2}"/>
              </a:ext>
            </a:extLst>
          </p:cNvPr>
          <p:cNvSpPr>
            <a:spLocks noGrp="1"/>
          </p:cNvSpPr>
          <p:nvPr userDrawn="1">
            <p:ph type="ftr" sz="quarter" idx="11"/>
          </p:nvPr>
        </p:nvSpPr>
        <p:spPr/>
        <p:txBody>
          <a:bodyPr/>
          <a:lstStyle/>
          <a:p>
            <a:r>
              <a:rPr lang="de-DE"/>
              <a:t>Entwicklung des Luftverkehrs im 1. Halbjahr 2026</a:t>
            </a:r>
            <a:endParaRPr lang="en-US"/>
          </a:p>
        </p:txBody>
      </p:sp>
      <p:sp>
        <p:nvSpPr>
          <p:cNvPr id="3" name="Inhaltsplatzhalter 2">
            <a:extLst>
              <a:ext uri="{FF2B5EF4-FFF2-40B4-BE49-F238E27FC236}">
                <a16:creationId xmlns:a16="http://schemas.microsoft.com/office/drawing/2014/main" id="{B550145A-CC71-BCD6-C2D5-36DDC2FDC081}"/>
              </a:ext>
            </a:extLst>
          </p:cNvPr>
          <p:cNvSpPr>
            <a:spLocks noGrp="1"/>
          </p:cNvSpPr>
          <p:nvPr userDrawn="1">
            <p:ph idx="1"/>
          </p:nvPr>
        </p:nvSpPr>
        <p:spPr>
          <a:xfrm>
            <a:off x="479425" y="1341438"/>
            <a:ext cx="7380288" cy="5003799"/>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4" name="Textplatzhalter 7">
            <a:extLst>
              <a:ext uri="{FF2B5EF4-FFF2-40B4-BE49-F238E27FC236}">
                <a16:creationId xmlns:a16="http://schemas.microsoft.com/office/drawing/2014/main" id="{73F7CE37-3647-F11D-0B7E-3F1F3F58F8F2}"/>
              </a:ext>
            </a:extLst>
          </p:cNvPr>
          <p:cNvSpPr>
            <a:spLocks noGrp="1"/>
          </p:cNvSpPr>
          <p:nvPr>
            <p:ph type="body" sz="quarter" idx="13" hasCustomPrompt="1"/>
          </p:nvPr>
        </p:nvSpPr>
        <p:spPr>
          <a:xfrm>
            <a:off x="479425" y="6191349"/>
            <a:ext cx="7561578" cy="153888"/>
          </a:xfrm>
        </p:spPr>
        <p:txBody>
          <a:bodyPr anchor="b">
            <a:noAutofit/>
          </a:bodyPr>
          <a:lstStyle>
            <a:lvl1pPr>
              <a:spcAft>
                <a:spcPts val="0"/>
              </a:spcAft>
              <a:defRPr sz="1000" b="0"/>
            </a:lvl1pPr>
          </a:lstStyle>
          <a:p>
            <a:pPr lvl="0"/>
            <a:r>
              <a:rPr lang="de-DE"/>
              <a:t>Quelle</a:t>
            </a:r>
          </a:p>
        </p:txBody>
      </p:sp>
      <p:sp>
        <p:nvSpPr>
          <p:cNvPr id="6" name="Foliennummernplatzhalter 5">
            <a:extLst>
              <a:ext uri="{FF2B5EF4-FFF2-40B4-BE49-F238E27FC236}">
                <a16:creationId xmlns:a16="http://schemas.microsoft.com/office/drawing/2014/main" id="{2555D1F6-6C18-26EC-3F78-3F765510FFAD}"/>
              </a:ext>
            </a:extLst>
          </p:cNvPr>
          <p:cNvSpPr>
            <a:spLocks noGrp="1"/>
          </p:cNvSpPr>
          <p:nvPr userDrawn="1">
            <p:ph type="sldNum" sz="quarter" idx="12"/>
          </p:nvPr>
        </p:nvSpPr>
        <p:spPr/>
        <p:txBody>
          <a:bodyPr/>
          <a:lstStyle/>
          <a:p>
            <a:fld id="{525684D5-9281-462A-BB6C-ACADE9D50AA7}" type="slidenum">
              <a:rPr lang="en-US" smtClean="0"/>
              <a:t>‹Nr.›</a:t>
            </a:fld>
            <a:endParaRPr lang="en-US"/>
          </a:p>
        </p:txBody>
      </p:sp>
      <p:sp>
        <p:nvSpPr>
          <p:cNvPr id="18" name="Textplatzhalter 17">
            <a:extLst>
              <a:ext uri="{FF2B5EF4-FFF2-40B4-BE49-F238E27FC236}">
                <a16:creationId xmlns:a16="http://schemas.microsoft.com/office/drawing/2014/main" id="{B14A3D29-6327-3DE6-C9DD-DC313EC7F15B}"/>
              </a:ext>
            </a:extLst>
          </p:cNvPr>
          <p:cNvSpPr>
            <a:spLocks noGrp="1"/>
          </p:cNvSpPr>
          <p:nvPr userDrawn="1">
            <p:ph type="body" sz="quarter" idx="14"/>
          </p:nvPr>
        </p:nvSpPr>
        <p:spPr>
          <a:xfrm>
            <a:off x="8599820" y="1663700"/>
            <a:ext cx="2752753" cy="3594100"/>
          </a:xfrm>
        </p:spPr>
        <p:txBody>
          <a:bodyPr/>
          <a:lstStyle>
            <a:lvl1pPr>
              <a:defRPr sz="2000" b="0" cap="all" baseline="0">
                <a:solidFill>
                  <a:schemeClr val="bg1"/>
                </a:solidFill>
              </a:defRPr>
            </a:lvl1pPr>
            <a:lvl2pPr>
              <a:defRPr sz="1800">
                <a:solidFill>
                  <a:schemeClr val="bg1"/>
                </a:solidFill>
              </a:defRPr>
            </a:lvl2pPr>
            <a:lvl3pPr>
              <a:buClr>
                <a:schemeClr val="bg1"/>
              </a:buClr>
              <a:defRPr sz="1800">
                <a:solidFill>
                  <a:schemeClr val="bg1"/>
                </a:solidFill>
              </a:defRPr>
            </a:lvl3pPr>
            <a:lvl4pPr>
              <a:buClr>
                <a:schemeClr val="bg1"/>
              </a:buClr>
              <a:defRPr sz="1800">
                <a:solidFill>
                  <a:schemeClr val="bg1"/>
                </a:solidFill>
              </a:defRPr>
            </a:lvl4pPr>
            <a:lvl5pPr>
              <a:buClr>
                <a:schemeClr val="bg1"/>
              </a:buClr>
              <a:defRPr sz="1800">
                <a:solidFill>
                  <a:schemeClr val="bg1"/>
                </a:solidFill>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128679391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ild links und Inhalt 2/3">
    <p:spTree>
      <p:nvGrpSpPr>
        <p:cNvPr id="1" name=""/>
        <p:cNvGrpSpPr/>
        <p:nvPr/>
      </p:nvGrpSpPr>
      <p:grpSpPr>
        <a:xfrm>
          <a:off x="0" y="0"/>
          <a:ext cx="0" cy="0"/>
          <a:chOff x="0" y="0"/>
          <a:chExt cx="0" cy="0"/>
        </a:xfrm>
      </p:grpSpPr>
      <p:sp>
        <p:nvSpPr>
          <p:cNvPr id="4" name="Rechteck 3">
            <a:extLst>
              <a:ext uri="{FF2B5EF4-FFF2-40B4-BE49-F238E27FC236}">
                <a16:creationId xmlns:a16="http://schemas.microsoft.com/office/drawing/2014/main" id="{948BC5FC-2539-9474-E697-803D72B754DA}"/>
              </a:ext>
            </a:extLst>
          </p:cNvPr>
          <p:cNvSpPr>
            <a:spLocks noGrp="1" noRot="1" noMove="1" noResize="1" noEditPoints="1" noAdjustHandles="1" noChangeArrowheads="1" noChangeShapeType="1"/>
          </p:cNvSpPr>
          <p:nvPr userDrawn="1"/>
        </p:nvSpPr>
        <p:spPr>
          <a:xfrm>
            <a:off x="4562856" y="-1"/>
            <a:ext cx="7629140" cy="685679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de-DE" sz="1400"/>
          </a:p>
        </p:txBody>
      </p:sp>
      <p:sp>
        <p:nvSpPr>
          <p:cNvPr id="2" name="Titel 1">
            <a:extLst>
              <a:ext uri="{FF2B5EF4-FFF2-40B4-BE49-F238E27FC236}">
                <a16:creationId xmlns:a16="http://schemas.microsoft.com/office/drawing/2014/main" id="{686F9BD5-3BAF-CD69-6A83-C16F74340A50}"/>
              </a:ext>
            </a:extLst>
          </p:cNvPr>
          <p:cNvSpPr>
            <a:spLocks noGrp="1"/>
          </p:cNvSpPr>
          <p:nvPr>
            <p:ph type="title"/>
          </p:nvPr>
        </p:nvSpPr>
        <p:spPr>
          <a:xfrm>
            <a:off x="479425" y="656693"/>
            <a:ext cx="11233150" cy="369332"/>
          </a:xfrm>
        </p:spPr>
        <p:txBody>
          <a:bodyPr/>
          <a:lstStyle/>
          <a:p>
            <a:r>
              <a:rPr lang="de-DE"/>
              <a:t>Mastertitelformat bearbeiten</a:t>
            </a:r>
            <a:endParaRPr lang="en-US"/>
          </a:p>
        </p:txBody>
      </p:sp>
      <p:sp>
        <p:nvSpPr>
          <p:cNvPr id="6" name="Foliennummernplatzhalter 5">
            <a:extLst>
              <a:ext uri="{FF2B5EF4-FFF2-40B4-BE49-F238E27FC236}">
                <a16:creationId xmlns:a16="http://schemas.microsoft.com/office/drawing/2014/main" id="{2555D1F6-6C18-26EC-3F78-3F765510FFAD}"/>
              </a:ext>
            </a:extLst>
          </p:cNvPr>
          <p:cNvSpPr>
            <a:spLocks noGrp="1"/>
          </p:cNvSpPr>
          <p:nvPr userDrawn="1">
            <p:ph type="sldNum" sz="quarter" idx="12"/>
          </p:nvPr>
        </p:nvSpPr>
        <p:spPr/>
        <p:txBody>
          <a:bodyPr/>
          <a:lstStyle/>
          <a:p>
            <a:fld id="{525684D5-9281-462A-BB6C-ACADE9D50AA7}" type="slidenum">
              <a:rPr lang="en-US" smtClean="0"/>
              <a:t>‹Nr.›</a:t>
            </a:fld>
            <a:endParaRPr lang="en-US"/>
          </a:p>
        </p:txBody>
      </p:sp>
      <p:sp>
        <p:nvSpPr>
          <p:cNvPr id="22" name="Inhaltsplatzhalter 2">
            <a:extLst>
              <a:ext uri="{FF2B5EF4-FFF2-40B4-BE49-F238E27FC236}">
                <a16:creationId xmlns:a16="http://schemas.microsoft.com/office/drawing/2014/main" id="{58F69536-1ADE-B2AC-B215-094E785742D4}"/>
              </a:ext>
            </a:extLst>
          </p:cNvPr>
          <p:cNvSpPr>
            <a:spLocks noGrp="1"/>
          </p:cNvSpPr>
          <p:nvPr userDrawn="1">
            <p:ph idx="14"/>
          </p:nvPr>
        </p:nvSpPr>
        <p:spPr>
          <a:xfrm>
            <a:off x="4343810" y="1341439"/>
            <a:ext cx="7368766" cy="5003799"/>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8" name="Fußzeilenplatzhalter 4">
            <a:extLst>
              <a:ext uri="{FF2B5EF4-FFF2-40B4-BE49-F238E27FC236}">
                <a16:creationId xmlns:a16="http://schemas.microsoft.com/office/drawing/2014/main" id="{51A72C44-8353-BC39-3F12-0B188DB83EA3}"/>
              </a:ext>
            </a:extLst>
          </p:cNvPr>
          <p:cNvSpPr>
            <a:spLocks noGrp="1"/>
          </p:cNvSpPr>
          <p:nvPr>
            <p:ph type="ftr" sz="quarter" idx="11"/>
          </p:nvPr>
        </p:nvSpPr>
        <p:spPr>
          <a:xfrm>
            <a:off x="479425" y="6538168"/>
            <a:ext cx="6584950" cy="153888"/>
          </a:xfrm>
        </p:spPr>
        <p:txBody>
          <a:bodyPr/>
          <a:lstStyle/>
          <a:p>
            <a:r>
              <a:rPr lang="de-DE"/>
              <a:t>Entwicklung des Luftverkehrs im 1. Halbjahr 2026</a:t>
            </a:r>
            <a:endParaRPr lang="en-US"/>
          </a:p>
        </p:txBody>
      </p:sp>
      <p:sp>
        <p:nvSpPr>
          <p:cNvPr id="9" name="Bildplatzhalter 6">
            <a:extLst>
              <a:ext uri="{FF2B5EF4-FFF2-40B4-BE49-F238E27FC236}">
                <a16:creationId xmlns:a16="http://schemas.microsoft.com/office/drawing/2014/main" id="{8CC25CA7-8580-CDB8-B4FB-3262DD6230E0}"/>
              </a:ext>
            </a:extLst>
          </p:cNvPr>
          <p:cNvSpPr>
            <a:spLocks noGrp="1"/>
          </p:cNvSpPr>
          <p:nvPr>
            <p:ph type="pic" sz="quarter" idx="15"/>
          </p:nvPr>
        </p:nvSpPr>
        <p:spPr>
          <a:xfrm>
            <a:off x="1" y="1341439"/>
            <a:ext cx="3983808" cy="5003799"/>
          </a:xfrm>
          <a:prstGeom prst="rect">
            <a:avLst/>
          </a:prstGeom>
          <a:solidFill>
            <a:schemeClr val="bg2"/>
          </a:solidFill>
        </p:spPr>
        <p:txBody>
          <a:bodyPr wrap="square" anchor="ctr">
            <a:noAutofit/>
          </a:bodyPr>
          <a:lstStyle>
            <a:lvl1pPr algn="ctr">
              <a:lnSpc>
                <a:spcPct val="600000"/>
              </a:lnSpc>
              <a:defRPr/>
            </a:lvl1pPr>
          </a:lstStyle>
          <a:p>
            <a:r>
              <a:rPr lang="de-DE"/>
              <a:t>Bild durch Klicken auf Symbol hinzufügen</a:t>
            </a:r>
          </a:p>
        </p:txBody>
      </p:sp>
      <p:sp>
        <p:nvSpPr>
          <p:cNvPr id="3" name="Textplatzhalter 7">
            <a:extLst>
              <a:ext uri="{FF2B5EF4-FFF2-40B4-BE49-F238E27FC236}">
                <a16:creationId xmlns:a16="http://schemas.microsoft.com/office/drawing/2014/main" id="{662E31C2-D16A-16F4-82DB-42C4A09CAE24}"/>
              </a:ext>
            </a:extLst>
          </p:cNvPr>
          <p:cNvSpPr>
            <a:spLocks noGrp="1"/>
          </p:cNvSpPr>
          <p:nvPr>
            <p:ph type="body" sz="quarter" idx="13" hasCustomPrompt="1"/>
          </p:nvPr>
        </p:nvSpPr>
        <p:spPr>
          <a:xfrm>
            <a:off x="4343810" y="6191349"/>
            <a:ext cx="7368766" cy="153888"/>
          </a:xfrm>
        </p:spPr>
        <p:txBody>
          <a:bodyPr anchor="b">
            <a:noAutofit/>
          </a:bodyPr>
          <a:lstStyle>
            <a:lvl1pPr>
              <a:spcAft>
                <a:spcPts val="0"/>
              </a:spcAft>
              <a:defRPr sz="1000" b="0"/>
            </a:lvl1pPr>
          </a:lstStyle>
          <a:p>
            <a:pPr lvl="0"/>
            <a:r>
              <a:rPr lang="de-DE"/>
              <a:t>Quelle</a:t>
            </a:r>
          </a:p>
        </p:txBody>
      </p:sp>
    </p:spTree>
    <p:extLst>
      <p:ext uri="{BB962C8B-B14F-4D97-AF65-F5344CB8AC3E}">
        <p14:creationId xmlns:p14="http://schemas.microsoft.com/office/powerpoint/2010/main" val="256570578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ild links und Inhalt 1/2">
    <p:spTree>
      <p:nvGrpSpPr>
        <p:cNvPr id="1" name=""/>
        <p:cNvGrpSpPr/>
        <p:nvPr/>
      </p:nvGrpSpPr>
      <p:grpSpPr>
        <a:xfrm>
          <a:off x="0" y="0"/>
          <a:ext cx="0" cy="0"/>
          <a:chOff x="0" y="0"/>
          <a:chExt cx="0" cy="0"/>
        </a:xfrm>
      </p:grpSpPr>
      <p:sp>
        <p:nvSpPr>
          <p:cNvPr id="2" name="Rechteck 1">
            <a:extLst>
              <a:ext uri="{FF2B5EF4-FFF2-40B4-BE49-F238E27FC236}">
                <a16:creationId xmlns:a16="http://schemas.microsoft.com/office/drawing/2014/main" id="{1328D56D-A909-6FF4-B48A-C29D109F21A4}"/>
              </a:ext>
            </a:extLst>
          </p:cNvPr>
          <p:cNvSpPr>
            <a:spLocks noGrp="1" noRot="1" noMove="1" noResize="1" noEditPoints="1" noAdjustHandles="1" noChangeArrowheads="1" noChangeShapeType="1"/>
          </p:cNvSpPr>
          <p:nvPr userDrawn="1"/>
        </p:nvSpPr>
        <p:spPr>
          <a:xfrm>
            <a:off x="4562856" y="-1"/>
            <a:ext cx="7629140" cy="685679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de-DE" sz="1400"/>
          </a:p>
        </p:txBody>
      </p:sp>
      <p:sp>
        <p:nvSpPr>
          <p:cNvPr id="7" name="Bildplatzhalter 6">
            <a:extLst>
              <a:ext uri="{FF2B5EF4-FFF2-40B4-BE49-F238E27FC236}">
                <a16:creationId xmlns:a16="http://schemas.microsoft.com/office/drawing/2014/main" id="{0243838C-7A13-AA2A-3FA8-6448E7AE3B7B}"/>
              </a:ext>
            </a:extLst>
          </p:cNvPr>
          <p:cNvSpPr>
            <a:spLocks noGrp="1"/>
          </p:cNvSpPr>
          <p:nvPr>
            <p:ph type="pic" sz="quarter" idx="15"/>
          </p:nvPr>
        </p:nvSpPr>
        <p:spPr>
          <a:xfrm>
            <a:off x="0" y="1341439"/>
            <a:ext cx="5916613" cy="5003799"/>
          </a:xfrm>
          <a:prstGeom prst="rect">
            <a:avLst/>
          </a:prstGeom>
          <a:solidFill>
            <a:schemeClr val="bg2"/>
          </a:solidFill>
        </p:spPr>
        <p:txBody>
          <a:bodyPr wrap="square" anchor="ctr">
            <a:noAutofit/>
          </a:bodyPr>
          <a:lstStyle>
            <a:lvl1pPr algn="ctr">
              <a:lnSpc>
                <a:spcPct val="600000"/>
              </a:lnSpc>
              <a:defRPr/>
            </a:lvl1pPr>
          </a:lstStyle>
          <a:p>
            <a:r>
              <a:rPr lang="de-DE"/>
              <a:t>Bild durch Klicken auf Symbol hinzufügen</a:t>
            </a:r>
          </a:p>
        </p:txBody>
      </p:sp>
      <p:sp>
        <p:nvSpPr>
          <p:cNvPr id="6" name="Foliennummernplatzhalter 5">
            <a:extLst>
              <a:ext uri="{FF2B5EF4-FFF2-40B4-BE49-F238E27FC236}">
                <a16:creationId xmlns:a16="http://schemas.microsoft.com/office/drawing/2014/main" id="{2555D1F6-6C18-26EC-3F78-3F765510FFAD}"/>
              </a:ext>
            </a:extLst>
          </p:cNvPr>
          <p:cNvSpPr>
            <a:spLocks noGrp="1"/>
          </p:cNvSpPr>
          <p:nvPr userDrawn="1">
            <p:ph type="sldNum" sz="quarter" idx="12"/>
          </p:nvPr>
        </p:nvSpPr>
        <p:spPr/>
        <p:txBody>
          <a:bodyPr/>
          <a:lstStyle/>
          <a:p>
            <a:fld id="{525684D5-9281-462A-BB6C-ACADE9D50AA7}" type="slidenum">
              <a:rPr lang="en-US" smtClean="0"/>
              <a:t>‹Nr.›</a:t>
            </a:fld>
            <a:endParaRPr lang="en-US"/>
          </a:p>
        </p:txBody>
      </p:sp>
      <p:sp>
        <p:nvSpPr>
          <p:cNvPr id="22" name="Inhaltsplatzhalter 2">
            <a:extLst>
              <a:ext uri="{FF2B5EF4-FFF2-40B4-BE49-F238E27FC236}">
                <a16:creationId xmlns:a16="http://schemas.microsoft.com/office/drawing/2014/main" id="{58F69536-1ADE-B2AC-B215-094E785742D4}"/>
              </a:ext>
            </a:extLst>
          </p:cNvPr>
          <p:cNvSpPr>
            <a:spLocks noGrp="1"/>
          </p:cNvSpPr>
          <p:nvPr userDrawn="1">
            <p:ph idx="14"/>
          </p:nvPr>
        </p:nvSpPr>
        <p:spPr>
          <a:xfrm>
            <a:off x="6275390" y="1341439"/>
            <a:ext cx="5437186" cy="5003799"/>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3" name="Titel 1">
            <a:extLst>
              <a:ext uri="{FF2B5EF4-FFF2-40B4-BE49-F238E27FC236}">
                <a16:creationId xmlns:a16="http://schemas.microsoft.com/office/drawing/2014/main" id="{ADA3523D-3451-5B05-806B-2FEA641FCAA6}"/>
              </a:ext>
            </a:extLst>
          </p:cNvPr>
          <p:cNvSpPr>
            <a:spLocks noGrp="1"/>
          </p:cNvSpPr>
          <p:nvPr>
            <p:ph type="title"/>
          </p:nvPr>
        </p:nvSpPr>
        <p:spPr>
          <a:xfrm>
            <a:off x="479424" y="656693"/>
            <a:ext cx="11233150" cy="369332"/>
          </a:xfrm>
        </p:spPr>
        <p:txBody>
          <a:bodyPr/>
          <a:lstStyle/>
          <a:p>
            <a:r>
              <a:rPr lang="de-DE"/>
              <a:t>Mastertitelformat bearbeiten</a:t>
            </a:r>
            <a:endParaRPr lang="en-US"/>
          </a:p>
        </p:txBody>
      </p:sp>
      <p:sp>
        <p:nvSpPr>
          <p:cNvPr id="5" name="Fußzeilenplatzhalter 4">
            <a:extLst>
              <a:ext uri="{FF2B5EF4-FFF2-40B4-BE49-F238E27FC236}">
                <a16:creationId xmlns:a16="http://schemas.microsoft.com/office/drawing/2014/main" id="{BD4B693A-8BF6-20F4-B04F-354A2ED96DEF}"/>
              </a:ext>
            </a:extLst>
          </p:cNvPr>
          <p:cNvSpPr>
            <a:spLocks noGrp="1"/>
          </p:cNvSpPr>
          <p:nvPr>
            <p:ph type="ftr" sz="quarter" idx="11"/>
          </p:nvPr>
        </p:nvSpPr>
        <p:spPr>
          <a:xfrm>
            <a:off x="479424" y="6538168"/>
            <a:ext cx="6584950" cy="153888"/>
          </a:xfrm>
        </p:spPr>
        <p:txBody>
          <a:bodyPr/>
          <a:lstStyle/>
          <a:p>
            <a:r>
              <a:rPr lang="de-DE"/>
              <a:t>Entwicklung des Luftverkehrs im 1. Halbjahr 2026</a:t>
            </a:r>
            <a:endParaRPr lang="en-US"/>
          </a:p>
        </p:txBody>
      </p:sp>
      <p:sp>
        <p:nvSpPr>
          <p:cNvPr id="4" name="Textplatzhalter 7">
            <a:extLst>
              <a:ext uri="{FF2B5EF4-FFF2-40B4-BE49-F238E27FC236}">
                <a16:creationId xmlns:a16="http://schemas.microsoft.com/office/drawing/2014/main" id="{5A1E1FEA-13DE-493A-6907-7E521815F679}"/>
              </a:ext>
            </a:extLst>
          </p:cNvPr>
          <p:cNvSpPr>
            <a:spLocks noGrp="1"/>
          </p:cNvSpPr>
          <p:nvPr>
            <p:ph type="body" sz="quarter" idx="13" hasCustomPrompt="1"/>
          </p:nvPr>
        </p:nvSpPr>
        <p:spPr>
          <a:xfrm>
            <a:off x="6275390" y="6191349"/>
            <a:ext cx="5437186" cy="153888"/>
          </a:xfrm>
        </p:spPr>
        <p:txBody>
          <a:bodyPr anchor="b">
            <a:noAutofit/>
          </a:bodyPr>
          <a:lstStyle>
            <a:lvl1pPr>
              <a:spcAft>
                <a:spcPts val="0"/>
              </a:spcAft>
              <a:defRPr sz="1000" b="0"/>
            </a:lvl1pPr>
          </a:lstStyle>
          <a:p>
            <a:pPr lvl="0"/>
            <a:r>
              <a:rPr lang="de-DE"/>
              <a:t>Quelle</a:t>
            </a:r>
          </a:p>
        </p:txBody>
      </p:sp>
    </p:spTree>
    <p:extLst>
      <p:ext uri="{BB962C8B-B14F-4D97-AF65-F5344CB8AC3E}">
        <p14:creationId xmlns:p14="http://schemas.microsoft.com/office/powerpoint/2010/main" val="268712377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ild rechts und Inhalt 2/3">
    <p:spTree>
      <p:nvGrpSpPr>
        <p:cNvPr id="1" name=""/>
        <p:cNvGrpSpPr/>
        <p:nvPr/>
      </p:nvGrpSpPr>
      <p:grpSpPr>
        <a:xfrm>
          <a:off x="0" y="0"/>
          <a:ext cx="0" cy="0"/>
          <a:chOff x="0" y="0"/>
          <a:chExt cx="0" cy="0"/>
        </a:xfrm>
      </p:grpSpPr>
      <p:sp>
        <p:nvSpPr>
          <p:cNvPr id="4" name="Rechteck 3">
            <a:extLst>
              <a:ext uri="{FF2B5EF4-FFF2-40B4-BE49-F238E27FC236}">
                <a16:creationId xmlns:a16="http://schemas.microsoft.com/office/drawing/2014/main" id="{9B63B201-77E2-3A64-BCF1-D333F665DBDE}"/>
              </a:ext>
            </a:extLst>
          </p:cNvPr>
          <p:cNvSpPr>
            <a:spLocks noGrp="1" noRot="1" noMove="1" noResize="1" noEditPoints="1" noAdjustHandles="1" noChangeArrowheads="1" noChangeShapeType="1"/>
          </p:cNvSpPr>
          <p:nvPr userDrawn="1"/>
        </p:nvSpPr>
        <p:spPr>
          <a:xfrm>
            <a:off x="4562856" y="-1"/>
            <a:ext cx="7629140" cy="685679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de-DE" sz="1400"/>
          </a:p>
        </p:txBody>
      </p:sp>
      <p:sp>
        <p:nvSpPr>
          <p:cNvPr id="2" name="Titel 1">
            <a:extLst>
              <a:ext uri="{FF2B5EF4-FFF2-40B4-BE49-F238E27FC236}">
                <a16:creationId xmlns:a16="http://schemas.microsoft.com/office/drawing/2014/main" id="{686F9BD5-3BAF-CD69-6A83-C16F74340A50}"/>
              </a:ext>
            </a:extLst>
          </p:cNvPr>
          <p:cNvSpPr>
            <a:spLocks noGrp="1"/>
          </p:cNvSpPr>
          <p:nvPr>
            <p:ph type="title"/>
          </p:nvPr>
        </p:nvSpPr>
        <p:spPr>
          <a:xfrm>
            <a:off x="479425" y="656693"/>
            <a:ext cx="11233150" cy="369332"/>
          </a:xfrm>
        </p:spPr>
        <p:txBody>
          <a:bodyPr/>
          <a:lstStyle/>
          <a:p>
            <a:r>
              <a:rPr lang="de-DE"/>
              <a:t>Mastertitelformat bearbeiten</a:t>
            </a:r>
            <a:endParaRPr lang="en-US"/>
          </a:p>
        </p:txBody>
      </p:sp>
      <p:sp>
        <p:nvSpPr>
          <p:cNvPr id="6" name="Foliennummernplatzhalter 5">
            <a:extLst>
              <a:ext uri="{FF2B5EF4-FFF2-40B4-BE49-F238E27FC236}">
                <a16:creationId xmlns:a16="http://schemas.microsoft.com/office/drawing/2014/main" id="{2555D1F6-6C18-26EC-3F78-3F765510FFAD}"/>
              </a:ext>
            </a:extLst>
          </p:cNvPr>
          <p:cNvSpPr>
            <a:spLocks noGrp="1"/>
          </p:cNvSpPr>
          <p:nvPr userDrawn="1">
            <p:ph type="sldNum" sz="quarter" idx="12"/>
          </p:nvPr>
        </p:nvSpPr>
        <p:spPr/>
        <p:txBody>
          <a:bodyPr/>
          <a:lstStyle/>
          <a:p>
            <a:fld id="{525684D5-9281-462A-BB6C-ACADE9D50AA7}" type="slidenum">
              <a:rPr lang="en-US" smtClean="0"/>
              <a:t>‹Nr.›</a:t>
            </a:fld>
            <a:endParaRPr lang="en-US"/>
          </a:p>
        </p:txBody>
      </p:sp>
      <p:sp>
        <p:nvSpPr>
          <p:cNvPr id="22" name="Inhaltsplatzhalter 2">
            <a:extLst>
              <a:ext uri="{FF2B5EF4-FFF2-40B4-BE49-F238E27FC236}">
                <a16:creationId xmlns:a16="http://schemas.microsoft.com/office/drawing/2014/main" id="{58F69536-1ADE-B2AC-B215-094E785742D4}"/>
              </a:ext>
            </a:extLst>
          </p:cNvPr>
          <p:cNvSpPr>
            <a:spLocks noGrp="1"/>
          </p:cNvSpPr>
          <p:nvPr userDrawn="1">
            <p:ph idx="14"/>
          </p:nvPr>
        </p:nvSpPr>
        <p:spPr>
          <a:xfrm>
            <a:off x="479425" y="1341438"/>
            <a:ext cx="7368766" cy="5003799"/>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8" name="Fußzeilenplatzhalter 4">
            <a:extLst>
              <a:ext uri="{FF2B5EF4-FFF2-40B4-BE49-F238E27FC236}">
                <a16:creationId xmlns:a16="http://schemas.microsoft.com/office/drawing/2014/main" id="{51A72C44-8353-BC39-3F12-0B188DB83EA3}"/>
              </a:ext>
            </a:extLst>
          </p:cNvPr>
          <p:cNvSpPr>
            <a:spLocks noGrp="1"/>
          </p:cNvSpPr>
          <p:nvPr>
            <p:ph type="ftr" sz="quarter" idx="11"/>
          </p:nvPr>
        </p:nvSpPr>
        <p:spPr>
          <a:xfrm>
            <a:off x="479425" y="6538168"/>
            <a:ext cx="6584950" cy="153888"/>
          </a:xfrm>
        </p:spPr>
        <p:txBody>
          <a:bodyPr/>
          <a:lstStyle/>
          <a:p>
            <a:r>
              <a:rPr lang="de-DE"/>
              <a:t>Entwicklung des Luftverkehrs im 1. Halbjahr 2026</a:t>
            </a:r>
            <a:endParaRPr lang="en-US"/>
          </a:p>
        </p:txBody>
      </p:sp>
      <p:sp>
        <p:nvSpPr>
          <p:cNvPr id="9" name="Bildplatzhalter 6">
            <a:extLst>
              <a:ext uri="{FF2B5EF4-FFF2-40B4-BE49-F238E27FC236}">
                <a16:creationId xmlns:a16="http://schemas.microsoft.com/office/drawing/2014/main" id="{8CC25CA7-8580-CDB8-B4FB-3262DD6230E0}"/>
              </a:ext>
            </a:extLst>
          </p:cNvPr>
          <p:cNvSpPr>
            <a:spLocks noGrp="1"/>
          </p:cNvSpPr>
          <p:nvPr>
            <p:ph type="pic" sz="quarter" idx="15"/>
          </p:nvPr>
        </p:nvSpPr>
        <p:spPr>
          <a:xfrm>
            <a:off x="8208192" y="1341438"/>
            <a:ext cx="3983808" cy="5003799"/>
          </a:xfrm>
          <a:prstGeom prst="rect">
            <a:avLst/>
          </a:prstGeom>
          <a:solidFill>
            <a:schemeClr val="bg2"/>
          </a:solidFill>
        </p:spPr>
        <p:txBody>
          <a:bodyPr wrap="square" anchor="ctr">
            <a:noAutofit/>
          </a:bodyPr>
          <a:lstStyle>
            <a:lvl1pPr algn="ctr">
              <a:lnSpc>
                <a:spcPct val="600000"/>
              </a:lnSpc>
              <a:defRPr/>
            </a:lvl1pPr>
          </a:lstStyle>
          <a:p>
            <a:r>
              <a:rPr lang="de-DE"/>
              <a:t>Bild durch Klicken auf Symbol hinzufügen</a:t>
            </a:r>
          </a:p>
        </p:txBody>
      </p:sp>
      <p:sp>
        <p:nvSpPr>
          <p:cNvPr id="3" name="Textplatzhalter 7">
            <a:extLst>
              <a:ext uri="{FF2B5EF4-FFF2-40B4-BE49-F238E27FC236}">
                <a16:creationId xmlns:a16="http://schemas.microsoft.com/office/drawing/2014/main" id="{D6E1269A-8B1E-F27E-7327-5AC077975765}"/>
              </a:ext>
            </a:extLst>
          </p:cNvPr>
          <p:cNvSpPr>
            <a:spLocks noGrp="1"/>
          </p:cNvSpPr>
          <p:nvPr>
            <p:ph type="body" sz="quarter" idx="13" hasCustomPrompt="1"/>
          </p:nvPr>
        </p:nvSpPr>
        <p:spPr>
          <a:xfrm>
            <a:off x="479425" y="6191349"/>
            <a:ext cx="7368766" cy="153888"/>
          </a:xfrm>
        </p:spPr>
        <p:txBody>
          <a:bodyPr anchor="b">
            <a:noAutofit/>
          </a:bodyPr>
          <a:lstStyle>
            <a:lvl1pPr>
              <a:spcAft>
                <a:spcPts val="0"/>
              </a:spcAft>
              <a:defRPr sz="1000" b="0"/>
            </a:lvl1pPr>
          </a:lstStyle>
          <a:p>
            <a:pPr lvl="0"/>
            <a:r>
              <a:rPr lang="de-DE"/>
              <a:t>Quelle</a:t>
            </a:r>
          </a:p>
        </p:txBody>
      </p:sp>
    </p:spTree>
    <p:extLst>
      <p:ext uri="{BB962C8B-B14F-4D97-AF65-F5344CB8AC3E}">
        <p14:creationId xmlns:p14="http://schemas.microsoft.com/office/powerpoint/2010/main" val="204274395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Bild rechts und Inhalt 1/2">
    <p:spTree>
      <p:nvGrpSpPr>
        <p:cNvPr id="1" name=""/>
        <p:cNvGrpSpPr/>
        <p:nvPr/>
      </p:nvGrpSpPr>
      <p:grpSpPr>
        <a:xfrm>
          <a:off x="0" y="0"/>
          <a:ext cx="0" cy="0"/>
          <a:chOff x="0" y="0"/>
          <a:chExt cx="0" cy="0"/>
        </a:xfrm>
      </p:grpSpPr>
      <p:sp>
        <p:nvSpPr>
          <p:cNvPr id="7" name="Bildplatzhalter 6">
            <a:extLst>
              <a:ext uri="{FF2B5EF4-FFF2-40B4-BE49-F238E27FC236}">
                <a16:creationId xmlns:a16="http://schemas.microsoft.com/office/drawing/2014/main" id="{0243838C-7A13-AA2A-3FA8-6448E7AE3B7B}"/>
              </a:ext>
            </a:extLst>
          </p:cNvPr>
          <p:cNvSpPr>
            <a:spLocks noGrp="1"/>
          </p:cNvSpPr>
          <p:nvPr>
            <p:ph type="pic" sz="quarter" idx="15"/>
          </p:nvPr>
        </p:nvSpPr>
        <p:spPr>
          <a:xfrm>
            <a:off x="6275388" y="1341438"/>
            <a:ext cx="5916612" cy="5003799"/>
          </a:xfrm>
          <a:prstGeom prst="rect">
            <a:avLst/>
          </a:prstGeom>
          <a:solidFill>
            <a:schemeClr val="bg2"/>
          </a:solidFill>
        </p:spPr>
        <p:txBody>
          <a:bodyPr wrap="square" anchor="ctr">
            <a:noAutofit/>
          </a:bodyPr>
          <a:lstStyle>
            <a:lvl1pPr algn="ctr">
              <a:lnSpc>
                <a:spcPct val="600000"/>
              </a:lnSpc>
              <a:defRPr/>
            </a:lvl1pPr>
          </a:lstStyle>
          <a:p>
            <a:r>
              <a:rPr lang="de-DE"/>
              <a:t>Bild durch Klicken auf Symbol hinzufügen</a:t>
            </a:r>
          </a:p>
        </p:txBody>
      </p:sp>
      <p:sp>
        <p:nvSpPr>
          <p:cNvPr id="6" name="Foliennummernplatzhalter 5">
            <a:extLst>
              <a:ext uri="{FF2B5EF4-FFF2-40B4-BE49-F238E27FC236}">
                <a16:creationId xmlns:a16="http://schemas.microsoft.com/office/drawing/2014/main" id="{2555D1F6-6C18-26EC-3F78-3F765510FFAD}"/>
              </a:ext>
            </a:extLst>
          </p:cNvPr>
          <p:cNvSpPr>
            <a:spLocks noGrp="1"/>
          </p:cNvSpPr>
          <p:nvPr userDrawn="1">
            <p:ph type="sldNum" sz="quarter" idx="12"/>
          </p:nvPr>
        </p:nvSpPr>
        <p:spPr/>
        <p:txBody>
          <a:bodyPr/>
          <a:lstStyle/>
          <a:p>
            <a:fld id="{525684D5-9281-462A-BB6C-ACADE9D50AA7}" type="slidenum">
              <a:rPr lang="en-US" smtClean="0"/>
              <a:t>‹Nr.›</a:t>
            </a:fld>
            <a:endParaRPr lang="en-US"/>
          </a:p>
        </p:txBody>
      </p:sp>
      <p:sp>
        <p:nvSpPr>
          <p:cNvPr id="22" name="Inhaltsplatzhalter 2">
            <a:extLst>
              <a:ext uri="{FF2B5EF4-FFF2-40B4-BE49-F238E27FC236}">
                <a16:creationId xmlns:a16="http://schemas.microsoft.com/office/drawing/2014/main" id="{58F69536-1ADE-B2AC-B215-094E785742D4}"/>
              </a:ext>
            </a:extLst>
          </p:cNvPr>
          <p:cNvSpPr>
            <a:spLocks noGrp="1"/>
          </p:cNvSpPr>
          <p:nvPr userDrawn="1">
            <p:ph idx="14"/>
          </p:nvPr>
        </p:nvSpPr>
        <p:spPr>
          <a:xfrm>
            <a:off x="479424" y="1341438"/>
            <a:ext cx="5437189" cy="5003799"/>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3" name="Titel 1">
            <a:extLst>
              <a:ext uri="{FF2B5EF4-FFF2-40B4-BE49-F238E27FC236}">
                <a16:creationId xmlns:a16="http://schemas.microsoft.com/office/drawing/2014/main" id="{ADA3523D-3451-5B05-806B-2FEA641FCAA6}"/>
              </a:ext>
            </a:extLst>
          </p:cNvPr>
          <p:cNvSpPr>
            <a:spLocks noGrp="1"/>
          </p:cNvSpPr>
          <p:nvPr>
            <p:ph type="title"/>
          </p:nvPr>
        </p:nvSpPr>
        <p:spPr>
          <a:xfrm>
            <a:off x="479424" y="656693"/>
            <a:ext cx="11233150" cy="369332"/>
          </a:xfrm>
        </p:spPr>
        <p:txBody>
          <a:bodyPr/>
          <a:lstStyle/>
          <a:p>
            <a:r>
              <a:rPr lang="de-DE"/>
              <a:t>Mastertitelformat bearbeiten</a:t>
            </a:r>
            <a:endParaRPr lang="en-US"/>
          </a:p>
        </p:txBody>
      </p:sp>
      <p:sp>
        <p:nvSpPr>
          <p:cNvPr id="5" name="Fußzeilenplatzhalter 4">
            <a:extLst>
              <a:ext uri="{FF2B5EF4-FFF2-40B4-BE49-F238E27FC236}">
                <a16:creationId xmlns:a16="http://schemas.microsoft.com/office/drawing/2014/main" id="{BD4B693A-8BF6-20F4-B04F-354A2ED96DEF}"/>
              </a:ext>
            </a:extLst>
          </p:cNvPr>
          <p:cNvSpPr>
            <a:spLocks noGrp="1"/>
          </p:cNvSpPr>
          <p:nvPr>
            <p:ph type="ftr" sz="quarter" idx="11"/>
          </p:nvPr>
        </p:nvSpPr>
        <p:spPr>
          <a:xfrm>
            <a:off x="479424" y="6538168"/>
            <a:ext cx="6584950" cy="153888"/>
          </a:xfrm>
        </p:spPr>
        <p:txBody>
          <a:bodyPr/>
          <a:lstStyle/>
          <a:p>
            <a:r>
              <a:rPr lang="de-DE"/>
              <a:t>Entwicklung des Luftverkehrs im 1. Halbjahr 2026</a:t>
            </a:r>
            <a:endParaRPr lang="en-US"/>
          </a:p>
        </p:txBody>
      </p:sp>
      <p:sp>
        <p:nvSpPr>
          <p:cNvPr id="4" name="Textplatzhalter 7">
            <a:extLst>
              <a:ext uri="{FF2B5EF4-FFF2-40B4-BE49-F238E27FC236}">
                <a16:creationId xmlns:a16="http://schemas.microsoft.com/office/drawing/2014/main" id="{310240BB-766A-F075-3C1E-2D7403C39D4A}"/>
              </a:ext>
            </a:extLst>
          </p:cNvPr>
          <p:cNvSpPr>
            <a:spLocks noGrp="1"/>
          </p:cNvSpPr>
          <p:nvPr>
            <p:ph type="body" sz="quarter" idx="13" hasCustomPrompt="1"/>
          </p:nvPr>
        </p:nvSpPr>
        <p:spPr>
          <a:xfrm>
            <a:off x="479426" y="6191349"/>
            <a:ext cx="5437189" cy="153888"/>
          </a:xfrm>
        </p:spPr>
        <p:txBody>
          <a:bodyPr anchor="b">
            <a:noAutofit/>
          </a:bodyPr>
          <a:lstStyle>
            <a:lvl1pPr>
              <a:spcAft>
                <a:spcPts val="0"/>
              </a:spcAft>
              <a:defRPr sz="1000" b="0"/>
            </a:lvl1pPr>
          </a:lstStyle>
          <a:p>
            <a:pPr lvl="0"/>
            <a:r>
              <a:rPr lang="de-DE"/>
              <a:t>Quelle</a:t>
            </a:r>
          </a:p>
        </p:txBody>
      </p:sp>
    </p:spTree>
    <p:extLst>
      <p:ext uri="{BB962C8B-B14F-4D97-AF65-F5344CB8AC3E}">
        <p14:creationId xmlns:p14="http://schemas.microsoft.com/office/powerpoint/2010/main" val="407327230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Inhalt und zwei Bilder">
    <p:spTree>
      <p:nvGrpSpPr>
        <p:cNvPr id="1" name=""/>
        <p:cNvGrpSpPr/>
        <p:nvPr/>
      </p:nvGrpSpPr>
      <p:grpSpPr>
        <a:xfrm>
          <a:off x="0" y="0"/>
          <a:ext cx="0" cy="0"/>
          <a:chOff x="0" y="0"/>
          <a:chExt cx="0" cy="0"/>
        </a:xfrm>
      </p:grpSpPr>
      <p:sp>
        <p:nvSpPr>
          <p:cNvPr id="10" name="Bildplatzhalter 6">
            <a:extLst>
              <a:ext uri="{FF2B5EF4-FFF2-40B4-BE49-F238E27FC236}">
                <a16:creationId xmlns:a16="http://schemas.microsoft.com/office/drawing/2014/main" id="{96C9A852-5B95-498B-EEF3-4EA0D2817B96}"/>
              </a:ext>
            </a:extLst>
          </p:cNvPr>
          <p:cNvSpPr>
            <a:spLocks noGrp="1"/>
          </p:cNvSpPr>
          <p:nvPr>
            <p:ph type="pic" sz="quarter" idx="15"/>
          </p:nvPr>
        </p:nvSpPr>
        <p:spPr>
          <a:xfrm>
            <a:off x="6275388" y="1341438"/>
            <a:ext cx="5916612" cy="2483899"/>
          </a:xfrm>
          <a:prstGeom prst="rect">
            <a:avLst/>
          </a:prstGeom>
          <a:solidFill>
            <a:schemeClr val="bg2"/>
          </a:solidFill>
        </p:spPr>
        <p:txBody>
          <a:bodyPr wrap="square" anchor="ctr">
            <a:noAutofit/>
          </a:bodyPr>
          <a:lstStyle>
            <a:lvl1pPr algn="ctr">
              <a:lnSpc>
                <a:spcPct val="600000"/>
              </a:lnSpc>
              <a:defRPr/>
            </a:lvl1pPr>
          </a:lstStyle>
          <a:p>
            <a:r>
              <a:rPr lang="de-DE"/>
              <a:t>Bild durch Klicken auf Symbol hinzufügen</a:t>
            </a:r>
          </a:p>
        </p:txBody>
      </p:sp>
      <p:sp>
        <p:nvSpPr>
          <p:cNvPr id="6" name="Foliennummernplatzhalter 5">
            <a:extLst>
              <a:ext uri="{FF2B5EF4-FFF2-40B4-BE49-F238E27FC236}">
                <a16:creationId xmlns:a16="http://schemas.microsoft.com/office/drawing/2014/main" id="{2555D1F6-6C18-26EC-3F78-3F765510FFAD}"/>
              </a:ext>
            </a:extLst>
          </p:cNvPr>
          <p:cNvSpPr>
            <a:spLocks noGrp="1"/>
          </p:cNvSpPr>
          <p:nvPr userDrawn="1">
            <p:ph type="sldNum" sz="quarter" idx="12"/>
          </p:nvPr>
        </p:nvSpPr>
        <p:spPr/>
        <p:txBody>
          <a:bodyPr/>
          <a:lstStyle/>
          <a:p>
            <a:fld id="{525684D5-9281-462A-BB6C-ACADE9D50AA7}" type="slidenum">
              <a:rPr lang="en-US" smtClean="0"/>
              <a:t>‹Nr.›</a:t>
            </a:fld>
            <a:endParaRPr lang="en-US"/>
          </a:p>
        </p:txBody>
      </p:sp>
      <p:sp>
        <p:nvSpPr>
          <p:cNvPr id="3" name="Titel 1">
            <a:extLst>
              <a:ext uri="{FF2B5EF4-FFF2-40B4-BE49-F238E27FC236}">
                <a16:creationId xmlns:a16="http://schemas.microsoft.com/office/drawing/2014/main" id="{ADA3523D-3451-5B05-806B-2FEA641FCAA6}"/>
              </a:ext>
            </a:extLst>
          </p:cNvPr>
          <p:cNvSpPr>
            <a:spLocks noGrp="1"/>
          </p:cNvSpPr>
          <p:nvPr>
            <p:ph type="title"/>
          </p:nvPr>
        </p:nvSpPr>
        <p:spPr>
          <a:xfrm>
            <a:off x="479424" y="656693"/>
            <a:ext cx="11233150" cy="369332"/>
          </a:xfrm>
        </p:spPr>
        <p:txBody>
          <a:bodyPr/>
          <a:lstStyle/>
          <a:p>
            <a:r>
              <a:rPr lang="de-DE"/>
              <a:t>Mastertitelformat bearbeiten</a:t>
            </a:r>
            <a:endParaRPr lang="en-US"/>
          </a:p>
        </p:txBody>
      </p:sp>
      <p:sp>
        <p:nvSpPr>
          <p:cNvPr id="5" name="Fußzeilenplatzhalter 4">
            <a:extLst>
              <a:ext uri="{FF2B5EF4-FFF2-40B4-BE49-F238E27FC236}">
                <a16:creationId xmlns:a16="http://schemas.microsoft.com/office/drawing/2014/main" id="{BD4B693A-8BF6-20F4-B04F-354A2ED96DEF}"/>
              </a:ext>
            </a:extLst>
          </p:cNvPr>
          <p:cNvSpPr>
            <a:spLocks noGrp="1"/>
          </p:cNvSpPr>
          <p:nvPr>
            <p:ph type="ftr" sz="quarter" idx="11"/>
          </p:nvPr>
        </p:nvSpPr>
        <p:spPr>
          <a:xfrm>
            <a:off x="479425" y="6538168"/>
            <a:ext cx="6584950" cy="153888"/>
          </a:xfrm>
        </p:spPr>
        <p:txBody>
          <a:bodyPr/>
          <a:lstStyle/>
          <a:p>
            <a:r>
              <a:rPr lang="de-DE"/>
              <a:t>Entwicklung des Luftverkehrs im 1. Halbjahr 2026</a:t>
            </a:r>
            <a:endParaRPr lang="en-US"/>
          </a:p>
        </p:txBody>
      </p:sp>
      <p:sp>
        <p:nvSpPr>
          <p:cNvPr id="4" name="Textplatzhalter 7">
            <a:extLst>
              <a:ext uri="{FF2B5EF4-FFF2-40B4-BE49-F238E27FC236}">
                <a16:creationId xmlns:a16="http://schemas.microsoft.com/office/drawing/2014/main" id="{99ED539D-80C1-AAC8-D475-48C7CC05B51A}"/>
              </a:ext>
            </a:extLst>
          </p:cNvPr>
          <p:cNvSpPr>
            <a:spLocks noGrp="1"/>
          </p:cNvSpPr>
          <p:nvPr>
            <p:ph type="body" sz="quarter" idx="13" hasCustomPrompt="1"/>
          </p:nvPr>
        </p:nvSpPr>
        <p:spPr>
          <a:xfrm>
            <a:off x="479426" y="6191349"/>
            <a:ext cx="5437189" cy="153888"/>
          </a:xfrm>
        </p:spPr>
        <p:txBody>
          <a:bodyPr anchor="b">
            <a:noAutofit/>
          </a:bodyPr>
          <a:lstStyle>
            <a:lvl1pPr>
              <a:spcAft>
                <a:spcPts val="0"/>
              </a:spcAft>
              <a:defRPr sz="1000" b="0"/>
            </a:lvl1pPr>
          </a:lstStyle>
          <a:p>
            <a:pPr lvl="0"/>
            <a:r>
              <a:rPr lang="de-DE"/>
              <a:t>Quelle</a:t>
            </a:r>
          </a:p>
        </p:txBody>
      </p:sp>
      <p:sp>
        <p:nvSpPr>
          <p:cNvPr id="11" name="Inhaltsplatzhalter 2">
            <a:extLst>
              <a:ext uri="{FF2B5EF4-FFF2-40B4-BE49-F238E27FC236}">
                <a16:creationId xmlns:a16="http://schemas.microsoft.com/office/drawing/2014/main" id="{6F305D2A-4133-05E7-923C-8A60412B9C3A}"/>
              </a:ext>
            </a:extLst>
          </p:cNvPr>
          <p:cNvSpPr>
            <a:spLocks noGrp="1"/>
          </p:cNvSpPr>
          <p:nvPr>
            <p:ph idx="14"/>
          </p:nvPr>
        </p:nvSpPr>
        <p:spPr>
          <a:xfrm>
            <a:off x="479424" y="1341439"/>
            <a:ext cx="5437189" cy="2226952"/>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12" name="Bildplatzhalter 6">
            <a:extLst>
              <a:ext uri="{FF2B5EF4-FFF2-40B4-BE49-F238E27FC236}">
                <a16:creationId xmlns:a16="http://schemas.microsoft.com/office/drawing/2014/main" id="{A5881094-8503-5EB7-8E89-A0D7FD394C93}"/>
              </a:ext>
            </a:extLst>
          </p:cNvPr>
          <p:cNvSpPr>
            <a:spLocks noGrp="1"/>
          </p:cNvSpPr>
          <p:nvPr>
            <p:ph type="pic" sz="quarter" idx="16"/>
          </p:nvPr>
        </p:nvSpPr>
        <p:spPr>
          <a:xfrm>
            <a:off x="6275388" y="3861337"/>
            <a:ext cx="5916612" cy="2483899"/>
          </a:xfrm>
          <a:prstGeom prst="rect">
            <a:avLst/>
          </a:prstGeom>
          <a:solidFill>
            <a:schemeClr val="bg2"/>
          </a:solidFill>
        </p:spPr>
        <p:txBody>
          <a:bodyPr wrap="square" anchor="ctr">
            <a:noAutofit/>
          </a:bodyPr>
          <a:lstStyle>
            <a:lvl1pPr algn="ctr">
              <a:lnSpc>
                <a:spcPct val="600000"/>
              </a:lnSpc>
              <a:defRPr/>
            </a:lvl1pPr>
          </a:lstStyle>
          <a:p>
            <a:r>
              <a:rPr lang="de-DE"/>
              <a:t>Bild durch Klicken auf Symbol hinzufügen</a:t>
            </a:r>
          </a:p>
        </p:txBody>
      </p:sp>
      <p:sp>
        <p:nvSpPr>
          <p:cNvPr id="2" name="Inhaltsplatzhalter 2">
            <a:extLst>
              <a:ext uri="{FF2B5EF4-FFF2-40B4-BE49-F238E27FC236}">
                <a16:creationId xmlns:a16="http://schemas.microsoft.com/office/drawing/2014/main" id="{6A3CBF7E-DD0F-3FDB-6C39-7232BFC859A9}"/>
              </a:ext>
            </a:extLst>
          </p:cNvPr>
          <p:cNvSpPr>
            <a:spLocks noGrp="1"/>
          </p:cNvSpPr>
          <p:nvPr>
            <p:ph idx="17"/>
          </p:nvPr>
        </p:nvSpPr>
        <p:spPr>
          <a:xfrm>
            <a:off x="479424" y="3861337"/>
            <a:ext cx="5437189" cy="2226952"/>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Tree>
    <p:extLst>
      <p:ext uri="{BB962C8B-B14F-4D97-AF65-F5344CB8AC3E}">
        <p14:creationId xmlns:p14="http://schemas.microsoft.com/office/powerpoint/2010/main" val="265215715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Bild breit und Inhalt">
    <p:spTree>
      <p:nvGrpSpPr>
        <p:cNvPr id="1" name=""/>
        <p:cNvGrpSpPr/>
        <p:nvPr/>
      </p:nvGrpSpPr>
      <p:grpSpPr>
        <a:xfrm>
          <a:off x="0" y="0"/>
          <a:ext cx="0" cy="0"/>
          <a:chOff x="0" y="0"/>
          <a:chExt cx="0" cy="0"/>
        </a:xfrm>
      </p:grpSpPr>
      <p:sp>
        <p:nvSpPr>
          <p:cNvPr id="9" name="Bildplatzhalter 8">
            <a:extLst>
              <a:ext uri="{FF2B5EF4-FFF2-40B4-BE49-F238E27FC236}">
                <a16:creationId xmlns:a16="http://schemas.microsoft.com/office/drawing/2014/main" id="{1AEB5DD3-2E14-C1F3-7553-86F79B374097}"/>
              </a:ext>
            </a:extLst>
          </p:cNvPr>
          <p:cNvSpPr>
            <a:spLocks noGrp="1"/>
          </p:cNvSpPr>
          <p:nvPr>
            <p:ph type="pic" sz="quarter" idx="16"/>
          </p:nvPr>
        </p:nvSpPr>
        <p:spPr>
          <a:xfrm>
            <a:off x="0" y="1341438"/>
            <a:ext cx="12192000" cy="5516561"/>
          </a:xfrm>
          <a:prstGeom prst="rect">
            <a:avLst/>
          </a:prstGeom>
          <a:solidFill>
            <a:schemeClr val="bg2"/>
          </a:solidFill>
        </p:spPr>
        <p:txBody>
          <a:bodyPr wrap="square" anchor="ctr">
            <a:noAutofit/>
          </a:bodyPr>
          <a:lstStyle>
            <a:lvl1pPr algn="ctr">
              <a:lnSpc>
                <a:spcPct val="600000"/>
              </a:lnSpc>
              <a:defRPr/>
            </a:lvl1pPr>
          </a:lstStyle>
          <a:p>
            <a:r>
              <a:rPr lang="de-DE"/>
              <a:t>Bild durch Klicken auf Symbol hinzufügen</a:t>
            </a:r>
          </a:p>
        </p:txBody>
      </p:sp>
      <p:sp>
        <p:nvSpPr>
          <p:cNvPr id="6" name="Foliennummernplatzhalter 5">
            <a:extLst>
              <a:ext uri="{FF2B5EF4-FFF2-40B4-BE49-F238E27FC236}">
                <a16:creationId xmlns:a16="http://schemas.microsoft.com/office/drawing/2014/main" id="{2555D1F6-6C18-26EC-3F78-3F765510FFAD}"/>
              </a:ext>
            </a:extLst>
          </p:cNvPr>
          <p:cNvSpPr>
            <a:spLocks noGrp="1"/>
          </p:cNvSpPr>
          <p:nvPr userDrawn="1">
            <p:ph type="sldNum" sz="quarter" idx="12"/>
          </p:nvPr>
        </p:nvSpPr>
        <p:spPr/>
        <p:txBody>
          <a:bodyPr/>
          <a:lstStyle>
            <a:lvl1pPr>
              <a:defRPr>
                <a:solidFill>
                  <a:schemeClr val="bg1"/>
                </a:solidFill>
              </a:defRPr>
            </a:lvl1pPr>
          </a:lstStyle>
          <a:p>
            <a:fld id="{525684D5-9281-462A-BB6C-ACADE9D50AA7}" type="slidenum">
              <a:rPr lang="en-US" smtClean="0"/>
              <a:pPr/>
              <a:t>‹Nr.›</a:t>
            </a:fld>
            <a:endParaRPr lang="en-US"/>
          </a:p>
        </p:txBody>
      </p:sp>
      <p:sp>
        <p:nvSpPr>
          <p:cNvPr id="3" name="Titel 1">
            <a:extLst>
              <a:ext uri="{FF2B5EF4-FFF2-40B4-BE49-F238E27FC236}">
                <a16:creationId xmlns:a16="http://schemas.microsoft.com/office/drawing/2014/main" id="{ADA3523D-3451-5B05-806B-2FEA641FCAA6}"/>
              </a:ext>
            </a:extLst>
          </p:cNvPr>
          <p:cNvSpPr>
            <a:spLocks noGrp="1"/>
          </p:cNvSpPr>
          <p:nvPr>
            <p:ph type="title"/>
          </p:nvPr>
        </p:nvSpPr>
        <p:spPr>
          <a:xfrm>
            <a:off x="479424" y="656693"/>
            <a:ext cx="11233150" cy="369332"/>
          </a:xfrm>
        </p:spPr>
        <p:txBody>
          <a:bodyPr/>
          <a:lstStyle/>
          <a:p>
            <a:r>
              <a:rPr lang="de-DE"/>
              <a:t>Mastertitelformat bearbeiten</a:t>
            </a:r>
            <a:endParaRPr lang="en-US"/>
          </a:p>
        </p:txBody>
      </p:sp>
      <p:sp>
        <p:nvSpPr>
          <p:cNvPr id="5" name="Textplatzhalter 4">
            <a:extLst>
              <a:ext uri="{FF2B5EF4-FFF2-40B4-BE49-F238E27FC236}">
                <a16:creationId xmlns:a16="http://schemas.microsoft.com/office/drawing/2014/main" id="{98370320-EA8A-3D11-D359-1F3A52B333DA}"/>
              </a:ext>
            </a:extLst>
          </p:cNvPr>
          <p:cNvSpPr>
            <a:spLocks noGrp="1"/>
          </p:cNvSpPr>
          <p:nvPr>
            <p:ph type="body" sz="quarter" idx="17"/>
          </p:nvPr>
        </p:nvSpPr>
        <p:spPr>
          <a:xfrm>
            <a:off x="8220075" y="1660300"/>
            <a:ext cx="3492501" cy="4684937"/>
          </a:xfrm>
          <a:custGeom>
            <a:avLst/>
            <a:gdLst>
              <a:gd name="connsiteX0" fmla="*/ 430368 w 3492501"/>
              <a:gd name="connsiteY0" fmla="*/ 0 h 4684937"/>
              <a:gd name="connsiteX1" fmla="*/ 2723697 w 3492501"/>
              <a:gd name="connsiteY1" fmla="*/ 0 h 4684937"/>
              <a:gd name="connsiteX2" fmla="*/ 3265259 w 3492501"/>
              <a:gd name="connsiteY2" fmla="*/ 0 h 4684937"/>
              <a:gd name="connsiteX3" fmla="*/ 3492501 w 3492501"/>
              <a:gd name="connsiteY3" fmla="*/ 0 h 4684937"/>
              <a:gd name="connsiteX4" fmla="*/ 3492501 w 3492501"/>
              <a:gd name="connsiteY4" fmla="*/ 4684937 h 4684937"/>
              <a:gd name="connsiteX5" fmla="*/ 3265259 w 3492501"/>
              <a:gd name="connsiteY5" fmla="*/ 4684937 h 4684937"/>
              <a:gd name="connsiteX6" fmla="*/ 2723697 w 3492501"/>
              <a:gd name="connsiteY6" fmla="*/ 4684937 h 4684937"/>
              <a:gd name="connsiteX7" fmla="*/ 0 w 3492501"/>
              <a:gd name="connsiteY7" fmla="*/ 4684937 h 4684937"/>
              <a:gd name="connsiteX8" fmla="*/ 0 w 3492501"/>
              <a:gd name="connsiteY8" fmla="*/ 430369 h 4684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92501" h="4684937">
                <a:moveTo>
                  <a:pt x="430368" y="0"/>
                </a:moveTo>
                <a:lnTo>
                  <a:pt x="2723697" y="0"/>
                </a:lnTo>
                <a:lnTo>
                  <a:pt x="3265259" y="0"/>
                </a:lnTo>
                <a:lnTo>
                  <a:pt x="3492501" y="0"/>
                </a:lnTo>
                <a:lnTo>
                  <a:pt x="3492501" y="4684937"/>
                </a:lnTo>
                <a:lnTo>
                  <a:pt x="3265259" y="4684937"/>
                </a:lnTo>
                <a:lnTo>
                  <a:pt x="2723697" y="4684937"/>
                </a:lnTo>
                <a:lnTo>
                  <a:pt x="0" y="4684937"/>
                </a:lnTo>
                <a:lnTo>
                  <a:pt x="0" y="430369"/>
                </a:lnTo>
                <a:close/>
              </a:path>
            </a:pathLst>
          </a:custGeom>
          <a:solidFill>
            <a:schemeClr val="bg1">
              <a:alpha val="95000"/>
            </a:schemeClr>
          </a:solidFill>
        </p:spPr>
        <p:txBody>
          <a:bodyPr wrap="square" lIns="144000" tIns="504000" rIns="144000" bIns="144000">
            <a:noAutofit/>
          </a:bodyPr>
          <a:lstStyle>
            <a:lvl1pPr>
              <a:defRPr sz="2000" b="0" cap="all" baseline="0">
                <a:solidFill>
                  <a:schemeClr val="accent1"/>
                </a:solidFill>
              </a:defRPr>
            </a:lvl1pPr>
            <a:lvl2pPr>
              <a:defRPr sz="1800">
                <a:solidFill>
                  <a:schemeClr val="tx1"/>
                </a:solidFill>
              </a:defRPr>
            </a:lvl2pPr>
            <a:lvl3pPr>
              <a:buClr>
                <a:schemeClr val="accent1"/>
              </a:buClr>
              <a:defRPr sz="1800">
                <a:solidFill>
                  <a:schemeClr val="tx1"/>
                </a:solidFill>
              </a:defRPr>
            </a:lvl3pPr>
            <a:lvl4pPr>
              <a:buClr>
                <a:schemeClr val="accent1"/>
              </a:buClr>
              <a:defRPr sz="1800">
                <a:solidFill>
                  <a:schemeClr val="tx1"/>
                </a:solidFill>
              </a:defRPr>
            </a:lvl4pPr>
            <a:lvl5pPr>
              <a:buClr>
                <a:schemeClr val="accent1"/>
              </a:buClr>
              <a:defRPr sz="1800">
                <a:solidFill>
                  <a:schemeClr val="tx1"/>
                </a:solidFill>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15" name="Fußzeilenplatzhalter 4">
            <a:extLst>
              <a:ext uri="{FF2B5EF4-FFF2-40B4-BE49-F238E27FC236}">
                <a16:creationId xmlns:a16="http://schemas.microsoft.com/office/drawing/2014/main" id="{66D27993-0E23-B493-B11B-0D3FE282802C}"/>
              </a:ext>
            </a:extLst>
          </p:cNvPr>
          <p:cNvSpPr>
            <a:spLocks noGrp="1"/>
          </p:cNvSpPr>
          <p:nvPr>
            <p:ph type="ftr" sz="quarter" idx="11"/>
          </p:nvPr>
        </p:nvSpPr>
        <p:spPr>
          <a:xfrm>
            <a:off x="479424" y="6538168"/>
            <a:ext cx="6584950" cy="153888"/>
          </a:xfrm>
        </p:spPr>
        <p:txBody>
          <a:bodyPr/>
          <a:lstStyle>
            <a:lvl1pPr>
              <a:defRPr>
                <a:solidFill>
                  <a:schemeClr val="bg1"/>
                </a:solidFill>
              </a:defRPr>
            </a:lvl1pPr>
          </a:lstStyle>
          <a:p>
            <a:r>
              <a:rPr lang="de-DE"/>
              <a:t>Entwicklung des Luftverkehrs im 1. Halbjahr 2026</a:t>
            </a:r>
            <a:endParaRPr lang="en-US"/>
          </a:p>
        </p:txBody>
      </p:sp>
      <p:sp>
        <p:nvSpPr>
          <p:cNvPr id="2" name="Textplatzhalter 7">
            <a:extLst>
              <a:ext uri="{FF2B5EF4-FFF2-40B4-BE49-F238E27FC236}">
                <a16:creationId xmlns:a16="http://schemas.microsoft.com/office/drawing/2014/main" id="{DF6D5C9B-3CF4-BE7D-16EC-FC68737E048B}"/>
              </a:ext>
            </a:extLst>
          </p:cNvPr>
          <p:cNvSpPr>
            <a:spLocks noGrp="1"/>
          </p:cNvSpPr>
          <p:nvPr>
            <p:ph type="body" sz="quarter" idx="13" hasCustomPrompt="1"/>
          </p:nvPr>
        </p:nvSpPr>
        <p:spPr>
          <a:xfrm>
            <a:off x="479425" y="6191349"/>
            <a:ext cx="6584950" cy="153888"/>
          </a:xfrm>
        </p:spPr>
        <p:txBody>
          <a:bodyPr anchor="b">
            <a:noAutofit/>
          </a:bodyPr>
          <a:lstStyle>
            <a:lvl1pPr>
              <a:spcAft>
                <a:spcPts val="0"/>
              </a:spcAft>
              <a:defRPr sz="1000" b="0">
                <a:solidFill>
                  <a:schemeClr val="bg1"/>
                </a:solidFill>
              </a:defRPr>
            </a:lvl1pPr>
          </a:lstStyle>
          <a:p>
            <a:pPr lvl="0"/>
            <a:r>
              <a:rPr lang="de-DE"/>
              <a:t>Quelle</a:t>
            </a:r>
          </a:p>
        </p:txBody>
      </p:sp>
    </p:spTree>
    <p:extLst>
      <p:ext uri="{BB962C8B-B14F-4D97-AF65-F5344CB8AC3E}">
        <p14:creationId xmlns:p14="http://schemas.microsoft.com/office/powerpoint/2010/main" val="130456110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Bild vollflächig ">
    <p:spTree>
      <p:nvGrpSpPr>
        <p:cNvPr id="1" name=""/>
        <p:cNvGrpSpPr/>
        <p:nvPr/>
      </p:nvGrpSpPr>
      <p:grpSpPr>
        <a:xfrm>
          <a:off x="0" y="0"/>
          <a:ext cx="0" cy="0"/>
          <a:chOff x="0" y="0"/>
          <a:chExt cx="0" cy="0"/>
        </a:xfrm>
      </p:grpSpPr>
      <p:sp>
        <p:nvSpPr>
          <p:cNvPr id="9" name="Bildplatzhalter 8">
            <a:extLst>
              <a:ext uri="{FF2B5EF4-FFF2-40B4-BE49-F238E27FC236}">
                <a16:creationId xmlns:a16="http://schemas.microsoft.com/office/drawing/2014/main" id="{1AEB5DD3-2E14-C1F3-7553-86F79B374097}"/>
              </a:ext>
            </a:extLst>
          </p:cNvPr>
          <p:cNvSpPr>
            <a:spLocks noGrp="1"/>
          </p:cNvSpPr>
          <p:nvPr>
            <p:ph type="pic" sz="quarter" idx="16"/>
          </p:nvPr>
        </p:nvSpPr>
        <p:spPr>
          <a:xfrm>
            <a:off x="-1" y="-1"/>
            <a:ext cx="12192000" cy="6858000"/>
          </a:xfrm>
          <a:prstGeom prst="rect">
            <a:avLst/>
          </a:prstGeom>
          <a:solidFill>
            <a:schemeClr val="bg2"/>
          </a:solidFill>
        </p:spPr>
        <p:txBody>
          <a:bodyPr wrap="square" anchor="ctr">
            <a:noAutofit/>
          </a:bodyPr>
          <a:lstStyle>
            <a:lvl1pPr algn="ctr">
              <a:lnSpc>
                <a:spcPct val="600000"/>
              </a:lnSpc>
              <a:defRPr/>
            </a:lvl1pPr>
          </a:lstStyle>
          <a:p>
            <a:r>
              <a:rPr lang="de-DE"/>
              <a:t>Bild durch Klicken auf Symbol hinzufügen</a:t>
            </a:r>
          </a:p>
        </p:txBody>
      </p:sp>
      <p:sp>
        <p:nvSpPr>
          <p:cNvPr id="6" name="Foliennummernplatzhalter 5">
            <a:extLst>
              <a:ext uri="{FF2B5EF4-FFF2-40B4-BE49-F238E27FC236}">
                <a16:creationId xmlns:a16="http://schemas.microsoft.com/office/drawing/2014/main" id="{2555D1F6-6C18-26EC-3F78-3F765510FFAD}"/>
              </a:ext>
            </a:extLst>
          </p:cNvPr>
          <p:cNvSpPr>
            <a:spLocks noGrp="1"/>
          </p:cNvSpPr>
          <p:nvPr userDrawn="1">
            <p:ph type="sldNum" sz="quarter" idx="12"/>
          </p:nvPr>
        </p:nvSpPr>
        <p:spPr/>
        <p:txBody>
          <a:bodyPr/>
          <a:lstStyle>
            <a:lvl1pPr>
              <a:defRPr>
                <a:solidFill>
                  <a:schemeClr val="bg1"/>
                </a:solidFill>
              </a:defRPr>
            </a:lvl1pPr>
          </a:lstStyle>
          <a:p>
            <a:fld id="{525684D5-9281-462A-BB6C-ACADE9D50AA7}" type="slidenum">
              <a:rPr lang="en-US" smtClean="0"/>
              <a:pPr/>
              <a:t>‹Nr.›</a:t>
            </a:fld>
            <a:endParaRPr lang="en-US"/>
          </a:p>
        </p:txBody>
      </p:sp>
      <p:sp>
        <p:nvSpPr>
          <p:cNvPr id="3" name="Titel 1">
            <a:extLst>
              <a:ext uri="{FF2B5EF4-FFF2-40B4-BE49-F238E27FC236}">
                <a16:creationId xmlns:a16="http://schemas.microsoft.com/office/drawing/2014/main" id="{ADA3523D-3451-5B05-806B-2FEA641FCAA6}"/>
              </a:ext>
            </a:extLst>
          </p:cNvPr>
          <p:cNvSpPr>
            <a:spLocks noGrp="1"/>
          </p:cNvSpPr>
          <p:nvPr>
            <p:ph type="title"/>
          </p:nvPr>
        </p:nvSpPr>
        <p:spPr>
          <a:xfrm>
            <a:off x="479424" y="656693"/>
            <a:ext cx="11233150" cy="369332"/>
          </a:xfrm>
        </p:spPr>
        <p:txBody>
          <a:bodyPr/>
          <a:lstStyle>
            <a:lvl1pPr>
              <a:defRPr>
                <a:solidFill>
                  <a:schemeClr val="bg1"/>
                </a:solidFill>
              </a:defRPr>
            </a:lvl1pPr>
          </a:lstStyle>
          <a:p>
            <a:r>
              <a:rPr lang="de-DE"/>
              <a:t>Mastertitelformat bearbeiten</a:t>
            </a:r>
            <a:endParaRPr lang="en-US"/>
          </a:p>
        </p:txBody>
      </p:sp>
      <p:sp>
        <p:nvSpPr>
          <p:cNvPr id="15" name="Fußzeilenplatzhalter 4">
            <a:extLst>
              <a:ext uri="{FF2B5EF4-FFF2-40B4-BE49-F238E27FC236}">
                <a16:creationId xmlns:a16="http://schemas.microsoft.com/office/drawing/2014/main" id="{66D27993-0E23-B493-B11B-0D3FE282802C}"/>
              </a:ext>
            </a:extLst>
          </p:cNvPr>
          <p:cNvSpPr>
            <a:spLocks noGrp="1"/>
          </p:cNvSpPr>
          <p:nvPr>
            <p:ph type="ftr" sz="quarter" idx="11"/>
          </p:nvPr>
        </p:nvSpPr>
        <p:spPr>
          <a:xfrm>
            <a:off x="479425" y="6538168"/>
            <a:ext cx="6584950" cy="153888"/>
          </a:xfrm>
        </p:spPr>
        <p:txBody>
          <a:bodyPr/>
          <a:lstStyle>
            <a:lvl1pPr>
              <a:defRPr>
                <a:solidFill>
                  <a:schemeClr val="bg1"/>
                </a:solidFill>
              </a:defRPr>
            </a:lvl1pPr>
          </a:lstStyle>
          <a:p>
            <a:r>
              <a:rPr lang="de-DE"/>
              <a:t>Entwicklung des Luftverkehrs im 1. Halbjahr 2026</a:t>
            </a:r>
            <a:endParaRPr lang="en-US"/>
          </a:p>
        </p:txBody>
      </p:sp>
      <p:sp>
        <p:nvSpPr>
          <p:cNvPr id="2" name="Textplatzhalter 7">
            <a:extLst>
              <a:ext uri="{FF2B5EF4-FFF2-40B4-BE49-F238E27FC236}">
                <a16:creationId xmlns:a16="http://schemas.microsoft.com/office/drawing/2014/main" id="{0D3F27C7-4004-703A-5B5D-211DE00C94D5}"/>
              </a:ext>
            </a:extLst>
          </p:cNvPr>
          <p:cNvSpPr>
            <a:spLocks noGrp="1"/>
          </p:cNvSpPr>
          <p:nvPr>
            <p:ph type="body" sz="quarter" idx="13" hasCustomPrompt="1"/>
          </p:nvPr>
        </p:nvSpPr>
        <p:spPr>
          <a:xfrm>
            <a:off x="479425" y="6191349"/>
            <a:ext cx="11233150" cy="153888"/>
          </a:xfrm>
        </p:spPr>
        <p:txBody>
          <a:bodyPr anchor="b">
            <a:noAutofit/>
          </a:bodyPr>
          <a:lstStyle>
            <a:lvl1pPr>
              <a:spcAft>
                <a:spcPts val="0"/>
              </a:spcAft>
              <a:defRPr sz="1000" b="0">
                <a:solidFill>
                  <a:schemeClr val="bg1"/>
                </a:solidFill>
              </a:defRPr>
            </a:lvl1pPr>
          </a:lstStyle>
          <a:p>
            <a:pPr lvl="0"/>
            <a:r>
              <a:rPr lang="de-DE"/>
              <a:t>Quelle</a:t>
            </a:r>
          </a:p>
        </p:txBody>
      </p:sp>
      <p:sp>
        <p:nvSpPr>
          <p:cNvPr id="7" name="Bildplatzhalter 14">
            <a:extLst>
              <a:ext uri="{FF2B5EF4-FFF2-40B4-BE49-F238E27FC236}">
                <a16:creationId xmlns:a16="http://schemas.microsoft.com/office/drawing/2014/main" id="{2EB00B16-47F1-6930-7F9A-80A79C2E7943}"/>
              </a:ext>
            </a:extLst>
          </p:cNvPr>
          <p:cNvSpPr>
            <a:spLocks noGrp="1"/>
          </p:cNvSpPr>
          <p:nvPr>
            <p:ph type="pic" sz="quarter" idx="17" hasCustomPrompt="1"/>
          </p:nvPr>
        </p:nvSpPr>
        <p:spPr>
          <a:xfrm>
            <a:off x="230508" y="224264"/>
            <a:ext cx="724374" cy="206768"/>
          </a:xfrm>
          <a:blipFill>
            <a:blip>
              <a:extLst>
                <a:ext uri="{96DAC541-7B7A-43D3-8B79-37D633B846F1}">
                  <asvg:svgBlip xmlns:asvg="http://schemas.microsoft.com/office/drawing/2016/SVG/main" r:embed="rId2"/>
                </a:ext>
              </a:extLst>
            </a:blip>
            <a:stretch>
              <a:fillRect/>
            </a:stretch>
          </a:blipFill>
        </p:spPr>
        <p:txBody>
          <a:bodyPr/>
          <a:lstStyle>
            <a:lvl1pPr>
              <a:defRPr sz="100">
                <a:solidFill>
                  <a:schemeClr val="tx1">
                    <a:alpha val="0"/>
                  </a:schemeClr>
                </a:solidFill>
              </a:defRPr>
            </a:lvl1pPr>
          </a:lstStyle>
          <a:p>
            <a:r>
              <a:rPr lang="de-DE"/>
              <a:t>.</a:t>
            </a:r>
          </a:p>
        </p:txBody>
      </p:sp>
    </p:spTree>
    <p:extLst>
      <p:ext uri="{BB962C8B-B14F-4D97-AF65-F5344CB8AC3E}">
        <p14:creationId xmlns:p14="http://schemas.microsoft.com/office/powerpoint/2010/main" val="251792442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Zwei Bilder / 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86F9BD5-3BAF-CD69-6A83-C16F74340A50}"/>
              </a:ext>
            </a:extLst>
          </p:cNvPr>
          <p:cNvSpPr>
            <a:spLocks noGrp="1"/>
          </p:cNvSpPr>
          <p:nvPr>
            <p:ph type="title"/>
          </p:nvPr>
        </p:nvSpPr>
        <p:spPr/>
        <p:txBody>
          <a:bodyPr/>
          <a:lstStyle/>
          <a:p>
            <a:r>
              <a:rPr lang="de-DE"/>
              <a:t>Mastertitelformat bearbeiten</a:t>
            </a:r>
            <a:endParaRPr lang="en-US"/>
          </a:p>
        </p:txBody>
      </p:sp>
      <p:sp>
        <p:nvSpPr>
          <p:cNvPr id="22" name="Textplatzhalter 21">
            <a:extLst>
              <a:ext uri="{FF2B5EF4-FFF2-40B4-BE49-F238E27FC236}">
                <a16:creationId xmlns:a16="http://schemas.microsoft.com/office/drawing/2014/main" id="{CD2CB9E5-2CA5-866A-C16A-71B4F5DE96FE}"/>
              </a:ext>
            </a:extLst>
          </p:cNvPr>
          <p:cNvSpPr>
            <a:spLocks noGrp="1"/>
          </p:cNvSpPr>
          <p:nvPr>
            <p:ph type="body" sz="quarter" idx="19"/>
          </p:nvPr>
        </p:nvSpPr>
        <p:spPr>
          <a:xfrm>
            <a:off x="479425" y="4305298"/>
            <a:ext cx="5436575" cy="20399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Fußzeilenplatzhalter 4">
            <a:extLst>
              <a:ext uri="{FF2B5EF4-FFF2-40B4-BE49-F238E27FC236}">
                <a16:creationId xmlns:a16="http://schemas.microsoft.com/office/drawing/2014/main" id="{81393868-56CD-9023-426F-FEBE971D60F2}"/>
              </a:ext>
            </a:extLst>
          </p:cNvPr>
          <p:cNvSpPr>
            <a:spLocks noGrp="1"/>
          </p:cNvSpPr>
          <p:nvPr>
            <p:ph type="ftr" sz="quarter" idx="11"/>
          </p:nvPr>
        </p:nvSpPr>
        <p:spPr/>
        <p:txBody>
          <a:bodyPr/>
          <a:lstStyle/>
          <a:p>
            <a:r>
              <a:rPr lang="de-DE"/>
              <a:t>Entwicklung des Luftverkehrs im 1. Halbjahr 2026</a:t>
            </a:r>
            <a:endParaRPr lang="en-US"/>
          </a:p>
        </p:txBody>
      </p:sp>
      <p:sp>
        <p:nvSpPr>
          <p:cNvPr id="6" name="Foliennummernplatzhalter 5">
            <a:extLst>
              <a:ext uri="{FF2B5EF4-FFF2-40B4-BE49-F238E27FC236}">
                <a16:creationId xmlns:a16="http://schemas.microsoft.com/office/drawing/2014/main" id="{2555D1F6-6C18-26EC-3F78-3F765510FFAD}"/>
              </a:ext>
            </a:extLst>
          </p:cNvPr>
          <p:cNvSpPr>
            <a:spLocks noGrp="1"/>
          </p:cNvSpPr>
          <p:nvPr>
            <p:ph type="sldNum" sz="quarter" idx="12"/>
          </p:nvPr>
        </p:nvSpPr>
        <p:spPr/>
        <p:txBody>
          <a:bodyPr/>
          <a:lstStyle/>
          <a:p>
            <a:fld id="{525684D5-9281-462A-BB6C-ACADE9D50AA7}" type="slidenum">
              <a:rPr lang="en-US" smtClean="0"/>
              <a:t>‹Nr.›</a:t>
            </a:fld>
            <a:endParaRPr lang="en-US"/>
          </a:p>
        </p:txBody>
      </p:sp>
      <p:sp>
        <p:nvSpPr>
          <p:cNvPr id="18" name="Bildplatzhalter 6">
            <a:extLst>
              <a:ext uri="{FF2B5EF4-FFF2-40B4-BE49-F238E27FC236}">
                <a16:creationId xmlns:a16="http://schemas.microsoft.com/office/drawing/2014/main" id="{19668150-8710-96AE-1CDC-FA0E586F9B89}"/>
              </a:ext>
            </a:extLst>
          </p:cNvPr>
          <p:cNvSpPr>
            <a:spLocks noGrp="1"/>
          </p:cNvSpPr>
          <p:nvPr>
            <p:ph type="pic" sz="quarter" idx="16"/>
          </p:nvPr>
        </p:nvSpPr>
        <p:spPr>
          <a:xfrm>
            <a:off x="479425" y="1341439"/>
            <a:ext cx="5436575" cy="2760661"/>
          </a:xfrm>
          <a:prstGeom prst="rect">
            <a:avLst/>
          </a:prstGeom>
          <a:solidFill>
            <a:schemeClr val="bg2"/>
          </a:solidFill>
        </p:spPr>
        <p:txBody>
          <a:bodyPr wrap="square" anchor="ctr">
            <a:noAutofit/>
          </a:bodyPr>
          <a:lstStyle>
            <a:lvl1pPr algn="ctr">
              <a:lnSpc>
                <a:spcPct val="600000"/>
              </a:lnSpc>
              <a:defRPr/>
            </a:lvl1pPr>
          </a:lstStyle>
          <a:p>
            <a:r>
              <a:rPr lang="de-DE"/>
              <a:t>Bild durch Klicken auf Symbol hinzufügen</a:t>
            </a:r>
          </a:p>
        </p:txBody>
      </p:sp>
      <p:sp>
        <p:nvSpPr>
          <p:cNvPr id="19" name="Bildplatzhalter 6">
            <a:extLst>
              <a:ext uri="{FF2B5EF4-FFF2-40B4-BE49-F238E27FC236}">
                <a16:creationId xmlns:a16="http://schemas.microsoft.com/office/drawing/2014/main" id="{B93307B8-588F-06E0-056E-353C97F05971}"/>
              </a:ext>
            </a:extLst>
          </p:cNvPr>
          <p:cNvSpPr>
            <a:spLocks noGrp="1"/>
          </p:cNvSpPr>
          <p:nvPr>
            <p:ph type="pic" sz="quarter" idx="17"/>
          </p:nvPr>
        </p:nvSpPr>
        <p:spPr>
          <a:xfrm>
            <a:off x="6275999" y="1341439"/>
            <a:ext cx="5436575" cy="2760661"/>
          </a:xfrm>
          <a:prstGeom prst="rect">
            <a:avLst/>
          </a:prstGeom>
          <a:solidFill>
            <a:schemeClr val="bg2"/>
          </a:solidFill>
        </p:spPr>
        <p:txBody>
          <a:bodyPr wrap="square" anchor="ctr">
            <a:noAutofit/>
          </a:bodyPr>
          <a:lstStyle>
            <a:lvl1pPr algn="ctr">
              <a:lnSpc>
                <a:spcPct val="600000"/>
              </a:lnSpc>
              <a:defRPr/>
            </a:lvl1pPr>
          </a:lstStyle>
          <a:p>
            <a:r>
              <a:rPr lang="de-DE"/>
              <a:t>Bild durch Klicken auf Symbol hinzufügen</a:t>
            </a:r>
          </a:p>
        </p:txBody>
      </p:sp>
      <p:sp>
        <p:nvSpPr>
          <p:cNvPr id="23" name="Textplatzhalter 21">
            <a:extLst>
              <a:ext uri="{FF2B5EF4-FFF2-40B4-BE49-F238E27FC236}">
                <a16:creationId xmlns:a16="http://schemas.microsoft.com/office/drawing/2014/main" id="{1B03AED6-B8B0-BA10-9D99-6E4204E1166B}"/>
              </a:ext>
            </a:extLst>
          </p:cNvPr>
          <p:cNvSpPr>
            <a:spLocks noGrp="1"/>
          </p:cNvSpPr>
          <p:nvPr>
            <p:ph type="body" sz="quarter" idx="20"/>
          </p:nvPr>
        </p:nvSpPr>
        <p:spPr>
          <a:xfrm>
            <a:off x="6275999" y="4305298"/>
            <a:ext cx="5436575" cy="20399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3" name="Textplatzhalter 7">
            <a:extLst>
              <a:ext uri="{FF2B5EF4-FFF2-40B4-BE49-F238E27FC236}">
                <a16:creationId xmlns:a16="http://schemas.microsoft.com/office/drawing/2014/main" id="{8056B2B4-EE54-24DE-FA6E-D26DA5AD940B}"/>
              </a:ext>
            </a:extLst>
          </p:cNvPr>
          <p:cNvSpPr>
            <a:spLocks noGrp="1"/>
          </p:cNvSpPr>
          <p:nvPr>
            <p:ph type="body" sz="quarter" idx="13" hasCustomPrompt="1"/>
          </p:nvPr>
        </p:nvSpPr>
        <p:spPr>
          <a:xfrm>
            <a:off x="479425" y="6191349"/>
            <a:ext cx="11233150" cy="153888"/>
          </a:xfrm>
        </p:spPr>
        <p:txBody>
          <a:bodyPr anchor="b">
            <a:noAutofit/>
          </a:bodyPr>
          <a:lstStyle>
            <a:lvl1pPr>
              <a:spcAft>
                <a:spcPts val="0"/>
              </a:spcAft>
              <a:defRPr sz="1000" b="0"/>
            </a:lvl1pPr>
          </a:lstStyle>
          <a:p>
            <a:pPr lvl="0"/>
            <a:r>
              <a:rPr lang="de-DE"/>
              <a:t>Quelle</a:t>
            </a:r>
          </a:p>
        </p:txBody>
      </p:sp>
    </p:spTree>
    <p:extLst>
      <p:ext uri="{BB962C8B-B14F-4D97-AF65-F5344CB8AC3E}">
        <p14:creationId xmlns:p14="http://schemas.microsoft.com/office/powerpoint/2010/main" val="147281404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Drei Bilder / dr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86F9BD5-3BAF-CD69-6A83-C16F74340A50}"/>
              </a:ext>
            </a:extLst>
          </p:cNvPr>
          <p:cNvSpPr>
            <a:spLocks noGrp="1"/>
          </p:cNvSpPr>
          <p:nvPr>
            <p:ph type="title"/>
          </p:nvPr>
        </p:nvSpPr>
        <p:spPr/>
        <p:txBody>
          <a:bodyPr/>
          <a:lstStyle/>
          <a:p>
            <a:r>
              <a:rPr lang="de-DE"/>
              <a:t>Mastertitelformat bearbeiten</a:t>
            </a:r>
            <a:endParaRPr lang="en-US"/>
          </a:p>
        </p:txBody>
      </p:sp>
      <p:sp>
        <p:nvSpPr>
          <p:cNvPr id="22" name="Textplatzhalter 21">
            <a:extLst>
              <a:ext uri="{FF2B5EF4-FFF2-40B4-BE49-F238E27FC236}">
                <a16:creationId xmlns:a16="http://schemas.microsoft.com/office/drawing/2014/main" id="{CD2CB9E5-2CA5-866A-C16A-71B4F5DE96FE}"/>
              </a:ext>
            </a:extLst>
          </p:cNvPr>
          <p:cNvSpPr>
            <a:spLocks noGrp="1"/>
          </p:cNvSpPr>
          <p:nvPr>
            <p:ph type="body" sz="quarter" idx="19"/>
          </p:nvPr>
        </p:nvSpPr>
        <p:spPr>
          <a:xfrm>
            <a:off x="479425" y="4305298"/>
            <a:ext cx="3504383" cy="20399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Fußzeilenplatzhalter 4">
            <a:extLst>
              <a:ext uri="{FF2B5EF4-FFF2-40B4-BE49-F238E27FC236}">
                <a16:creationId xmlns:a16="http://schemas.microsoft.com/office/drawing/2014/main" id="{81393868-56CD-9023-426F-FEBE971D60F2}"/>
              </a:ext>
            </a:extLst>
          </p:cNvPr>
          <p:cNvSpPr>
            <a:spLocks noGrp="1"/>
          </p:cNvSpPr>
          <p:nvPr>
            <p:ph type="ftr" sz="quarter" idx="11"/>
          </p:nvPr>
        </p:nvSpPr>
        <p:spPr/>
        <p:txBody>
          <a:bodyPr/>
          <a:lstStyle/>
          <a:p>
            <a:r>
              <a:rPr lang="de-DE"/>
              <a:t>Entwicklung des Luftverkehrs im 1. Halbjahr 2026</a:t>
            </a:r>
            <a:endParaRPr lang="en-US"/>
          </a:p>
        </p:txBody>
      </p:sp>
      <p:sp>
        <p:nvSpPr>
          <p:cNvPr id="6" name="Foliennummernplatzhalter 5">
            <a:extLst>
              <a:ext uri="{FF2B5EF4-FFF2-40B4-BE49-F238E27FC236}">
                <a16:creationId xmlns:a16="http://schemas.microsoft.com/office/drawing/2014/main" id="{2555D1F6-6C18-26EC-3F78-3F765510FFAD}"/>
              </a:ext>
            </a:extLst>
          </p:cNvPr>
          <p:cNvSpPr>
            <a:spLocks noGrp="1"/>
          </p:cNvSpPr>
          <p:nvPr>
            <p:ph type="sldNum" sz="quarter" idx="12"/>
          </p:nvPr>
        </p:nvSpPr>
        <p:spPr/>
        <p:txBody>
          <a:bodyPr/>
          <a:lstStyle/>
          <a:p>
            <a:fld id="{525684D5-9281-462A-BB6C-ACADE9D50AA7}" type="slidenum">
              <a:rPr lang="en-US" smtClean="0"/>
              <a:t>‹Nr.›</a:t>
            </a:fld>
            <a:endParaRPr lang="en-US"/>
          </a:p>
        </p:txBody>
      </p:sp>
      <p:sp>
        <p:nvSpPr>
          <p:cNvPr id="18" name="Bildplatzhalter 6">
            <a:extLst>
              <a:ext uri="{FF2B5EF4-FFF2-40B4-BE49-F238E27FC236}">
                <a16:creationId xmlns:a16="http://schemas.microsoft.com/office/drawing/2014/main" id="{19668150-8710-96AE-1CDC-FA0E586F9B89}"/>
              </a:ext>
            </a:extLst>
          </p:cNvPr>
          <p:cNvSpPr>
            <a:spLocks noGrp="1"/>
          </p:cNvSpPr>
          <p:nvPr>
            <p:ph type="pic" sz="quarter" idx="16"/>
          </p:nvPr>
        </p:nvSpPr>
        <p:spPr>
          <a:xfrm>
            <a:off x="479425" y="1341439"/>
            <a:ext cx="3504383" cy="2760661"/>
          </a:xfrm>
          <a:prstGeom prst="rect">
            <a:avLst/>
          </a:prstGeom>
          <a:solidFill>
            <a:schemeClr val="bg2"/>
          </a:solidFill>
        </p:spPr>
        <p:txBody>
          <a:bodyPr wrap="square" anchor="ctr">
            <a:noAutofit/>
          </a:bodyPr>
          <a:lstStyle>
            <a:lvl1pPr algn="ctr">
              <a:lnSpc>
                <a:spcPct val="600000"/>
              </a:lnSpc>
              <a:defRPr/>
            </a:lvl1pPr>
          </a:lstStyle>
          <a:p>
            <a:r>
              <a:rPr lang="de-DE"/>
              <a:t>Bild durch Klicken auf Symbol hinzufügen</a:t>
            </a:r>
          </a:p>
        </p:txBody>
      </p:sp>
      <p:sp>
        <p:nvSpPr>
          <p:cNvPr id="19" name="Bildplatzhalter 6">
            <a:extLst>
              <a:ext uri="{FF2B5EF4-FFF2-40B4-BE49-F238E27FC236}">
                <a16:creationId xmlns:a16="http://schemas.microsoft.com/office/drawing/2014/main" id="{B93307B8-588F-06E0-056E-353C97F05971}"/>
              </a:ext>
            </a:extLst>
          </p:cNvPr>
          <p:cNvSpPr>
            <a:spLocks noGrp="1"/>
          </p:cNvSpPr>
          <p:nvPr>
            <p:ph type="pic" sz="quarter" idx="17"/>
          </p:nvPr>
        </p:nvSpPr>
        <p:spPr>
          <a:xfrm>
            <a:off x="4343809" y="1341439"/>
            <a:ext cx="3504383" cy="2760661"/>
          </a:xfrm>
          <a:prstGeom prst="rect">
            <a:avLst/>
          </a:prstGeom>
          <a:solidFill>
            <a:schemeClr val="bg2"/>
          </a:solidFill>
        </p:spPr>
        <p:txBody>
          <a:bodyPr wrap="square" anchor="ctr">
            <a:noAutofit/>
          </a:bodyPr>
          <a:lstStyle>
            <a:lvl1pPr algn="ctr">
              <a:lnSpc>
                <a:spcPct val="600000"/>
              </a:lnSpc>
              <a:defRPr/>
            </a:lvl1pPr>
          </a:lstStyle>
          <a:p>
            <a:r>
              <a:rPr lang="de-DE"/>
              <a:t>Bild durch Klicken auf Symbol hinzufügen</a:t>
            </a:r>
          </a:p>
        </p:txBody>
      </p:sp>
      <p:sp>
        <p:nvSpPr>
          <p:cNvPr id="20" name="Bildplatzhalter 6">
            <a:extLst>
              <a:ext uri="{FF2B5EF4-FFF2-40B4-BE49-F238E27FC236}">
                <a16:creationId xmlns:a16="http://schemas.microsoft.com/office/drawing/2014/main" id="{9700B0CA-9131-AFC0-2F39-40082C75F41A}"/>
              </a:ext>
            </a:extLst>
          </p:cNvPr>
          <p:cNvSpPr>
            <a:spLocks noGrp="1"/>
          </p:cNvSpPr>
          <p:nvPr>
            <p:ph type="pic" sz="quarter" idx="18"/>
          </p:nvPr>
        </p:nvSpPr>
        <p:spPr>
          <a:xfrm>
            <a:off x="8208193" y="1341439"/>
            <a:ext cx="3504383" cy="2760661"/>
          </a:xfrm>
          <a:prstGeom prst="rect">
            <a:avLst/>
          </a:prstGeom>
          <a:solidFill>
            <a:schemeClr val="bg2"/>
          </a:solidFill>
        </p:spPr>
        <p:txBody>
          <a:bodyPr wrap="square" anchor="ctr">
            <a:noAutofit/>
          </a:bodyPr>
          <a:lstStyle>
            <a:lvl1pPr algn="ctr">
              <a:lnSpc>
                <a:spcPct val="600000"/>
              </a:lnSpc>
              <a:defRPr/>
            </a:lvl1pPr>
          </a:lstStyle>
          <a:p>
            <a:r>
              <a:rPr lang="de-DE"/>
              <a:t>Bild durch Klicken auf Symbol hinzufügen</a:t>
            </a:r>
          </a:p>
        </p:txBody>
      </p:sp>
      <p:sp>
        <p:nvSpPr>
          <p:cNvPr id="23" name="Textplatzhalter 21">
            <a:extLst>
              <a:ext uri="{FF2B5EF4-FFF2-40B4-BE49-F238E27FC236}">
                <a16:creationId xmlns:a16="http://schemas.microsoft.com/office/drawing/2014/main" id="{1B03AED6-B8B0-BA10-9D99-6E4204E1166B}"/>
              </a:ext>
            </a:extLst>
          </p:cNvPr>
          <p:cNvSpPr>
            <a:spLocks noGrp="1"/>
          </p:cNvSpPr>
          <p:nvPr>
            <p:ph type="body" sz="quarter" idx="20"/>
          </p:nvPr>
        </p:nvSpPr>
        <p:spPr>
          <a:xfrm>
            <a:off x="4343809" y="4305298"/>
            <a:ext cx="3504383" cy="20399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24" name="Textplatzhalter 21">
            <a:extLst>
              <a:ext uri="{FF2B5EF4-FFF2-40B4-BE49-F238E27FC236}">
                <a16:creationId xmlns:a16="http://schemas.microsoft.com/office/drawing/2014/main" id="{050B517F-CAB9-1F9D-78E6-61FED7DA69D5}"/>
              </a:ext>
            </a:extLst>
          </p:cNvPr>
          <p:cNvSpPr>
            <a:spLocks noGrp="1"/>
          </p:cNvSpPr>
          <p:nvPr>
            <p:ph type="body" sz="quarter" idx="21"/>
          </p:nvPr>
        </p:nvSpPr>
        <p:spPr>
          <a:xfrm>
            <a:off x="8208194" y="4305298"/>
            <a:ext cx="3504383" cy="20399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3" name="Textplatzhalter 7">
            <a:extLst>
              <a:ext uri="{FF2B5EF4-FFF2-40B4-BE49-F238E27FC236}">
                <a16:creationId xmlns:a16="http://schemas.microsoft.com/office/drawing/2014/main" id="{61B3D9D4-C6E3-310A-4B88-8B9D5706F732}"/>
              </a:ext>
            </a:extLst>
          </p:cNvPr>
          <p:cNvSpPr>
            <a:spLocks noGrp="1"/>
          </p:cNvSpPr>
          <p:nvPr>
            <p:ph type="body" sz="quarter" idx="13" hasCustomPrompt="1"/>
          </p:nvPr>
        </p:nvSpPr>
        <p:spPr>
          <a:xfrm>
            <a:off x="479425" y="6191349"/>
            <a:ext cx="11233150" cy="153888"/>
          </a:xfrm>
        </p:spPr>
        <p:txBody>
          <a:bodyPr anchor="b">
            <a:noAutofit/>
          </a:bodyPr>
          <a:lstStyle>
            <a:lvl1pPr>
              <a:spcAft>
                <a:spcPts val="0"/>
              </a:spcAft>
              <a:defRPr sz="1000" b="0"/>
            </a:lvl1pPr>
          </a:lstStyle>
          <a:p>
            <a:pPr lvl="0"/>
            <a:r>
              <a:rPr lang="de-DE"/>
              <a:t>Quelle</a:t>
            </a:r>
          </a:p>
        </p:txBody>
      </p:sp>
    </p:spTree>
    <p:extLst>
      <p:ext uri="{BB962C8B-B14F-4D97-AF65-F5344CB8AC3E}">
        <p14:creationId xmlns:p14="http://schemas.microsoft.com/office/powerpoint/2010/main" val="387681397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Kontakt ">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ECB9ACCA-5351-603E-9770-EAA90B2AD7FD}"/>
              </a:ext>
            </a:extLst>
          </p:cNvPr>
          <p:cNvGraphicFramePr>
            <a:graphicFrameLocks noChangeAspect="1"/>
          </p:cNvGraphicFramePr>
          <p:nvPr userDrawn="1">
            <p:custDataLst>
              <p:tags r:id="rId1"/>
            </p:custDataLst>
            <p:extLst>
              <p:ext uri="{D42A27DB-BD31-4B8C-83A1-F6EECF244321}">
                <p14:modId xmlns:p14="http://schemas.microsoft.com/office/powerpoint/2010/main" val="94758482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592" imgH="591" progId="TCLayout.ActiveDocument.1">
                  <p:embed/>
                </p:oleObj>
              </mc:Choice>
              <mc:Fallback>
                <p:oleObj name="think-cell Folie" r:id="rId4" imgW="592" imgH="591" progId="TCLayout.ActiveDocument.1">
                  <p:embed/>
                  <p:pic>
                    <p:nvPicPr>
                      <p:cNvPr id="3" name="think-cell data - do not delete" hidden="1">
                        <a:extLst>
                          <a:ext uri="{FF2B5EF4-FFF2-40B4-BE49-F238E27FC236}">
                            <a16:creationId xmlns:a16="http://schemas.microsoft.com/office/drawing/2014/main" id="{ECB9ACCA-5351-603E-9770-EAA90B2AD7FD}"/>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0" name="Titel 1">
            <a:extLst>
              <a:ext uri="{FF2B5EF4-FFF2-40B4-BE49-F238E27FC236}">
                <a16:creationId xmlns:a16="http://schemas.microsoft.com/office/drawing/2014/main" id="{E50E1291-7D35-F41B-2A74-0CEC140F03EB}"/>
              </a:ext>
            </a:extLst>
          </p:cNvPr>
          <p:cNvSpPr>
            <a:spLocks noGrp="1" noRot="1" noMove="1" noResize="1" noEditPoints="1" noAdjustHandles="1" noChangeArrowheads="1" noChangeShapeType="1"/>
          </p:cNvSpPr>
          <p:nvPr>
            <p:ph type="title" hasCustomPrompt="1"/>
          </p:nvPr>
        </p:nvSpPr>
        <p:spPr>
          <a:xfrm>
            <a:off x="1028699" y="4187020"/>
            <a:ext cx="10683874" cy="369332"/>
          </a:xfrm>
        </p:spPr>
        <p:txBody>
          <a:bodyPr vert="horz"/>
          <a:lstStyle>
            <a:lvl1pPr>
              <a:defRPr>
                <a:solidFill>
                  <a:schemeClr val="bg1"/>
                </a:solidFill>
              </a:defRPr>
            </a:lvl1pPr>
          </a:lstStyle>
          <a:p>
            <a:r>
              <a:rPr lang="de-DE"/>
              <a:t>Kontakt</a:t>
            </a:r>
            <a:endParaRPr lang="en-US"/>
          </a:p>
        </p:txBody>
      </p:sp>
      <p:sp>
        <p:nvSpPr>
          <p:cNvPr id="60" name="Textplatzhalter 59">
            <a:extLst>
              <a:ext uri="{FF2B5EF4-FFF2-40B4-BE49-F238E27FC236}">
                <a16:creationId xmlns:a16="http://schemas.microsoft.com/office/drawing/2014/main" id="{04EC5603-AB89-19C6-7524-6548BE6666EA}"/>
              </a:ext>
            </a:extLst>
          </p:cNvPr>
          <p:cNvSpPr>
            <a:spLocks noGrp="1" noRot="1" noMove="1" noResize="1" noEditPoints="1" noAdjustHandles="1" noChangeArrowheads="1" noChangeShapeType="1"/>
          </p:cNvSpPr>
          <p:nvPr>
            <p:ph type="body" sz="quarter" idx="32" hasCustomPrompt="1"/>
          </p:nvPr>
        </p:nvSpPr>
        <p:spPr>
          <a:xfrm>
            <a:off x="9596176" y="5099583"/>
            <a:ext cx="2116398" cy="954107"/>
          </a:xfrm>
        </p:spPr>
        <p:txBody>
          <a:bodyPr anchor="t">
            <a:noAutofit/>
          </a:bodyPr>
          <a:lstStyle>
            <a:lvl1pPr>
              <a:defRPr lang="de-DE" sz="1200" dirty="0" smtClean="0">
                <a:solidFill>
                  <a:schemeClr val="bg1"/>
                </a:solidFill>
              </a:defRPr>
            </a:lvl1pPr>
            <a:lvl2pPr>
              <a:defRPr lang="de-DE" sz="1100" dirty="0" smtClean="0">
                <a:solidFill>
                  <a:schemeClr val="bg1"/>
                </a:solidFill>
              </a:defRPr>
            </a:lvl2pPr>
            <a:lvl3pPr>
              <a:defRPr lang="de-DE" dirty="0" smtClean="0"/>
            </a:lvl3pPr>
            <a:lvl4pPr>
              <a:defRPr lang="de-DE" dirty="0" smtClean="0"/>
            </a:lvl4pPr>
            <a:lvl5pPr>
              <a:defRPr lang="de-DE" dirty="0"/>
            </a:lvl5pPr>
          </a:lstStyle>
          <a:p>
            <a:pPr lvl="0"/>
            <a:r>
              <a:rPr lang="de-DE"/>
              <a:t>Bundesverband der Deutschen Luftverkehrswirtschaft e. V.</a:t>
            </a:r>
          </a:p>
          <a:p>
            <a:pPr lvl="1"/>
            <a:r>
              <a:rPr lang="de-DE"/>
              <a:t>Haus der Luftfahrt </a:t>
            </a:r>
            <a:br>
              <a:rPr lang="de-DE"/>
            </a:br>
            <a:r>
              <a:rPr lang="de-DE"/>
              <a:t>Friedrichstraße 79</a:t>
            </a:r>
            <a:br>
              <a:rPr lang="de-DE"/>
            </a:br>
            <a:r>
              <a:rPr lang="de-DE"/>
              <a:t>10117 Berlin</a:t>
            </a:r>
          </a:p>
        </p:txBody>
      </p:sp>
      <p:sp>
        <p:nvSpPr>
          <p:cNvPr id="43" name="Untertitel 2">
            <a:extLst>
              <a:ext uri="{FF2B5EF4-FFF2-40B4-BE49-F238E27FC236}">
                <a16:creationId xmlns:a16="http://schemas.microsoft.com/office/drawing/2014/main" id="{0E151EF4-039B-5D6E-815D-81B4784DB93C}"/>
              </a:ext>
            </a:extLst>
          </p:cNvPr>
          <p:cNvSpPr>
            <a:spLocks noGrp="1"/>
          </p:cNvSpPr>
          <p:nvPr>
            <p:ph type="subTitle" idx="1" hasCustomPrompt="1"/>
          </p:nvPr>
        </p:nvSpPr>
        <p:spPr>
          <a:xfrm>
            <a:off x="1028343" y="5099583"/>
            <a:ext cx="2248257" cy="246221"/>
          </a:xfrm>
        </p:spPr>
        <p:txBody>
          <a:bodyPr wrap="square" anchor="b">
            <a:spAutoFit/>
          </a:bodyPr>
          <a:lstStyle>
            <a:lvl1pPr marL="0" indent="0" algn="l">
              <a:buNone/>
              <a:defRPr sz="1600" b="1">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Name Nachname</a:t>
            </a:r>
            <a:endParaRPr lang="en-US"/>
          </a:p>
        </p:txBody>
      </p:sp>
      <p:sp>
        <p:nvSpPr>
          <p:cNvPr id="44" name="Textplatzhalter 9">
            <a:extLst>
              <a:ext uri="{FF2B5EF4-FFF2-40B4-BE49-F238E27FC236}">
                <a16:creationId xmlns:a16="http://schemas.microsoft.com/office/drawing/2014/main" id="{F7DCD7A3-2B65-E026-359E-1DAB8A2F4324}"/>
              </a:ext>
            </a:extLst>
          </p:cNvPr>
          <p:cNvSpPr>
            <a:spLocks noGrp="1"/>
          </p:cNvSpPr>
          <p:nvPr>
            <p:ph type="body" sz="quarter" idx="11" hasCustomPrompt="1"/>
          </p:nvPr>
        </p:nvSpPr>
        <p:spPr>
          <a:xfrm>
            <a:off x="1028343" y="5415757"/>
            <a:ext cx="2248257" cy="169277"/>
          </a:xfrm>
        </p:spPr>
        <p:txBody>
          <a:bodyPr>
            <a:noAutofit/>
          </a:bodyPr>
          <a:lstStyle>
            <a:lvl1pPr>
              <a:defRPr sz="1100" b="0">
                <a:solidFill>
                  <a:schemeClr val="bg1"/>
                </a:solidFill>
              </a:defRPr>
            </a:lvl1pPr>
          </a:lstStyle>
          <a:p>
            <a:pPr lvl="0"/>
            <a:r>
              <a:rPr lang="de-DE"/>
              <a:t>Position</a:t>
            </a:r>
          </a:p>
        </p:txBody>
      </p:sp>
      <p:sp>
        <p:nvSpPr>
          <p:cNvPr id="45" name="Textplatzhalter 9">
            <a:extLst>
              <a:ext uri="{FF2B5EF4-FFF2-40B4-BE49-F238E27FC236}">
                <a16:creationId xmlns:a16="http://schemas.microsoft.com/office/drawing/2014/main" id="{6C7F0A89-40F8-60D7-BB9F-46AEE7F1CF2A}"/>
              </a:ext>
            </a:extLst>
          </p:cNvPr>
          <p:cNvSpPr>
            <a:spLocks noGrp="1"/>
          </p:cNvSpPr>
          <p:nvPr>
            <p:ph type="body" sz="quarter" idx="12" hasCustomPrompt="1"/>
          </p:nvPr>
        </p:nvSpPr>
        <p:spPr>
          <a:xfrm>
            <a:off x="1028343" y="5931776"/>
            <a:ext cx="2248257" cy="169277"/>
          </a:xfrm>
        </p:spPr>
        <p:txBody>
          <a:bodyPr>
            <a:noAutofit/>
          </a:bodyPr>
          <a:lstStyle>
            <a:lvl1pPr>
              <a:defRPr sz="1100" b="0">
                <a:solidFill>
                  <a:schemeClr val="bg1"/>
                </a:solidFill>
              </a:defRPr>
            </a:lvl1pPr>
          </a:lstStyle>
          <a:p>
            <a:pPr lvl="0"/>
            <a:r>
              <a:rPr lang="de-DE"/>
              <a:t>E-Mail</a:t>
            </a:r>
          </a:p>
        </p:txBody>
      </p:sp>
      <p:sp>
        <p:nvSpPr>
          <p:cNvPr id="46" name="Textplatzhalter 9">
            <a:extLst>
              <a:ext uri="{FF2B5EF4-FFF2-40B4-BE49-F238E27FC236}">
                <a16:creationId xmlns:a16="http://schemas.microsoft.com/office/drawing/2014/main" id="{BA3A072E-26AF-A608-062C-214846AA6B19}"/>
              </a:ext>
            </a:extLst>
          </p:cNvPr>
          <p:cNvSpPr>
            <a:spLocks noGrp="1"/>
          </p:cNvSpPr>
          <p:nvPr>
            <p:ph type="body" sz="quarter" idx="13" hasCustomPrompt="1"/>
          </p:nvPr>
        </p:nvSpPr>
        <p:spPr>
          <a:xfrm>
            <a:off x="1028343" y="6160376"/>
            <a:ext cx="2248257" cy="169277"/>
          </a:xfrm>
        </p:spPr>
        <p:txBody>
          <a:bodyPr>
            <a:noAutofit/>
          </a:bodyPr>
          <a:lstStyle>
            <a:lvl1pPr>
              <a:defRPr sz="1100" b="0">
                <a:solidFill>
                  <a:schemeClr val="bg1"/>
                </a:solidFill>
              </a:defRPr>
            </a:lvl1pPr>
          </a:lstStyle>
          <a:p>
            <a:pPr lvl="0"/>
            <a:r>
              <a:rPr lang="de-DE"/>
              <a:t>Telefon</a:t>
            </a:r>
          </a:p>
        </p:txBody>
      </p:sp>
      <p:sp>
        <p:nvSpPr>
          <p:cNvPr id="29" name="Textplatzhalter 28">
            <a:extLst>
              <a:ext uri="{FF2B5EF4-FFF2-40B4-BE49-F238E27FC236}">
                <a16:creationId xmlns:a16="http://schemas.microsoft.com/office/drawing/2014/main" id="{0DADFEA1-1A7B-854E-2EB3-5757E0C29BCD}"/>
              </a:ext>
            </a:extLst>
          </p:cNvPr>
          <p:cNvSpPr>
            <a:spLocks noGrp="1"/>
          </p:cNvSpPr>
          <p:nvPr>
            <p:ph type="body" sz="quarter" idx="40" hasCustomPrompt="1"/>
          </p:nvPr>
        </p:nvSpPr>
        <p:spPr>
          <a:xfrm>
            <a:off x="3621637" y="5099583"/>
            <a:ext cx="2248257" cy="246221"/>
          </a:xfrm>
        </p:spPr>
        <p:txBody>
          <a:bodyPr wrap="square" anchor="b">
            <a:spAutoFit/>
          </a:bodyPr>
          <a:lstStyle>
            <a:lvl1pPr>
              <a:defRPr sz="1600">
                <a:solidFill>
                  <a:schemeClr val="bg1"/>
                </a:solidFill>
              </a:defRPr>
            </a:lvl1pPr>
          </a:lstStyle>
          <a:p>
            <a:pPr lvl="0"/>
            <a:r>
              <a:rPr lang="de-DE"/>
              <a:t>Name Nachname</a:t>
            </a:r>
          </a:p>
        </p:txBody>
      </p:sp>
      <p:sp>
        <p:nvSpPr>
          <p:cNvPr id="21" name="Textplatzhalter 9">
            <a:extLst>
              <a:ext uri="{FF2B5EF4-FFF2-40B4-BE49-F238E27FC236}">
                <a16:creationId xmlns:a16="http://schemas.microsoft.com/office/drawing/2014/main" id="{EAA8C848-135C-8829-DA00-EB89DC764053}"/>
              </a:ext>
            </a:extLst>
          </p:cNvPr>
          <p:cNvSpPr>
            <a:spLocks noGrp="1"/>
          </p:cNvSpPr>
          <p:nvPr>
            <p:ph type="body" sz="quarter" idx="34" hasCustomPrompt="1"/>
          </p:nvPr>
        </p:nvSpPr>
        <p:spPr>
          <a:xfrm>
            <a:off x="3621637" y="5415757"/>
            <a:ext cx="2248257" cy="169277"/>
          </a:xfrm>
        </p:spPr>
        <p:txBody>
          <a:bodyPr>
            <a:noAutofit/>
          </a:bodyPr>
          <a:lstStyle>
            <a:lvl1pPr>
              <a:defRPr sz="1100" b="0">
                <a:solidFill>
                  <a:schemeClr val="bg1"/>
                </a:solidFill>
              </a:defRPr>
            </a:lvl1pPr>
          </a:lstStyle>
          <a:p>
            <a:pPr lvl="0"/>
            <a:r>
              <a:rPr lang="de-DE"/>
              <a:t>Position</a:t>
            </a:r>
          </a:p>
        </p:txBody>
      </p:sp>
      <p:sp>
        <p:nvSpPr>
          <p:cNvPr id="22" name="Textplatzhalter 9">
            <a:extLst>
              <a:ext uri="{FF2B5EF4-FFF2-40B4-BE49-F238E27FC236}">
                <a16:creationId xmlns:a16="http://schemas.microsoft.com/office/drawing/2014/main" id="{F7ED1C77-C482-DF25-22DD-BF794CE06654}"/>
              </a:ext>
            </a:extLst>
          </p:cNvPr>
          <p:cNvSpPr>
            <a:spLocks noGrp="1"/>
          </p:cNvSpPr>
          <p:nvPr>
            <p:ph type="body" sz="quarter" idx="35" hasCustomPrompt="1"/>
          </p:nvPr>
        </p:nvSpPr>
        <p:spPr>
          <a:xfrm>
            <a:off x="3621637" y="5931776"/>
            <a:ext cx="2248257" cy="169277"/>
          </a:xfrm>
        </p:spPr>
        <p:txBody>
          <a:bodyPr>
            <a:noAutofit/>
          </a:bodyPr>
          <a:lstStyle>
            <a:lvl1pPr>
              <a:defRPr sz="1100" b="0">
                <a:solidFill>
                  <a:schemeClr val="bg1"/>
                </a:solidFill>
              </a:defRPr>
            </a:lvl1pPr>
          </a:lstStyle>
          <a:p>
            <a:pPr lvl="0"/>
            <a:r>
              <a:rPr lang="de-DE"/>
              <a:t>E-Mail</a:t>
            </a:r>
          </a:p>
        </p:txBody>
      </p:sp>
      <p:sp>
        <p:nvSpPr>
          <p:cNvPr id="23" name="Textplatzhalter 9">
            <a:extLst>
              <a:ext uri="{FF2B5EF4-FFF2-40B4-BE49-F238E27FC236}">
                <a16:creationId xmlns:a16="http://schemas.microsoft.com/office/drawing/2014/main" id="{3F860AA0-52F4-8D01-5834-574E99C4A8BB}"/>
              </a:ext>
            </a:extLst>
          </p:cNvPr>
          <p:cNvSpPr>
            <a:spLocks noGrp="1"/>
          </p:cNvSpPr>
          <p:nvPr>
            <p:ph type="body" sz="quarter" idx="36" hasCustomPrompt="1"/>
          </p:nvPr>
        </p:nvSpPr>
        <p:spPr>
          <a:xfrm>
            <a:off x="3621637" y="6160376"/>
            <a:ext cx="2248257" cy="169277"/>
          </a:xfrm>
        </p:spPr>
        <p:txBody>
          <a:bodyPr>
            <a:noAutofit/>
          </a:bodyPr>
          <a:lstStyle>
            <a:lvl1pPr>
              <a:defRPr sz="1100" b="0">
                <a:solidFill>
                  <a:schemeClr val="bg1"/>
                </a:solidFill>
              </a:defRPr>
            </a:lvl1pPr>
          </a:lstStyle>
          <a:p>
            <a:pPr lvl="0"/>
            <a:r>
              <a:rPr lang="de-DE"/>
              <a:t>Telefon</a:t>
            </a:r>
          </a:p>
        </p:txBody>
      </p:sp>
      <p:sp>
        <p:nvSpPr>
          <p:cNvPr id="31" name="Textplatzhalter 28">
            <a:extLst>
              <a:ext uri="{FF2B5EF4-FFF2-40B4-BE49-F238E27FC236}">
                <a16:creationId xmlns:a16="http://schemas.microsoft.com/office/drawing/2014/main" id="{B26D37D7-083F-9C1E-8211-0A2F5DC0313B}"/>
              </a:ext>
            </a:extLst>
          </p:cNvPr>
          <p:cNvSpPr>
            <a:spLocks noGrp="1"/>
          </p:cNvSpPr>
          <p:nvPr>
            <p:ph type="body" sz="quarter" idx="41" hasCustomPrompt="1"/>
          </p:nvPr>
        </p:nvSpPr>
        <p:spPr>
          <a:xfrm>
            <a:off x="6214932" y="5099583"/>
            <a:ext cx="2248257" cy="246221"/>
          </a:xfrm>
        </p:spPr>
        <p:txBody>
          <a:bodyPr wrap="square" anchor="b">
            <a:spAutoFit/>
          </a:bodyPr>
          <a:lstStyle>
            <a:lvl1pPr>
              <a:defRPr sz="1600">
                <a:solidFill>
                  <a:schemeClr val="bg1"/>
                </a:solidFill>
              </a:defRPr>
            </a:lvl1pPr>
          </a:lstStyle>
          <a:p>
            <a:pPr lvl="0"/>
            <a:r>
              <a:rPr lang="de-DE"/>
              <a:t>Name Nachname</a:t>
            </a:r>
          </a:p>
        </p:txBody>
      </p:sp>
      <p:sp>
        <p:nvSpPr>
          <p:cNvPr id="25" name="Textplatzhalter 9">
            <a:extLst>
              <a:ext uri="{FF2B5EF4-FFF2-40B4-BE49-F238E27FC236}">
                <a16:creationId xmlns:a16="http://schemas.microsoft.com/office/drawing/2014/main" id="{82E02CEF-EDEA-E03B-EB20-F449D811DE3C}"/>
              </a:ext>
            </a:extLst>
          </p:cNvPr>
          <p:cNvSpPr>
            <a:spLocks noGrp="1"/>
          </p:cNvSpPr>
          <p:nvPr>
            <p:ph type="body" sz="quarter" idx="37" hasCustomPrompt="1"/>
          </p:nvPr>
        </p:nvSpPr>
        <p:spPr>
          <a:xfrm>
            <a:off x="6214932" y="5415757"/>
            <a:ext cx="2248257" cy="169277"/>
          </a:xfrm>
        </p:spPr>
        <p:txBody>
          <a:bodyPr>
            <a:noAutofit/>
          </a:bodyPr>
          <a:lstStyle>
            <a:lvl1pPr>
              <a:defRPr sz="1100" b="0">
                <a:solidFill>
                  <a:schemeClr val="bg1"/>
                </a:solidFill>
              </a:defRPr>
            </a:lvl1pPr>
          </a:lstStyle>
          <a:p>
            <a:pPr lvl="0"/>
            <a:r>
              <a:rPr lang="de-DE"/>
              <a:t>Position</a:t>
            </a:r>
          </a:p>
        </p:txBody>
      </p:sp>
      <p:sp>
        <p:nvSpPr>
          <p:cNvPr id="26" name="Textplatzhalter 9">
            <a:extLst>
              <a:ext uri="{FF2B5EF4-FFF2-40B4-BE49-F238E27FC236}">
                <a16:creationId xmlns:a16="http://schemas.microsoft.com/office/drawing/2014/main" id="{162F3677-D218-E445-21B7-DF36E7A4B045}"/>
              </a:ext>
            </a:extLst>
          </p:cNvPr>
          <p:cNvSpPr>
            <a:spLocks noGrp="1"/>
          </p:cNvSpPr>
          <p:nvPr>
            <p:ph type="body" sz="quarter" idx="38" hasCustomPrompt="1"/>
          </p:nvPr>
        </p:nvSpPr>
        <p:spPr>
          <a:xfrm>
            <a:off x="6214932" y="5931776"/>
            <a:ext cx="2248257" cy="169277"/>
          </a:xfrm>
        </p:spPr>
        <p:txBody>
          <a:bodyPr>
            <a:noAutofit/>
          </a:bodyPr>
          <a:lstStyle>
            <a:lvl1pPr>
              <a:defRPr sz="1100" b="0">
                <a:solidFill>
                  <a:schemeClr val="bg1"/>
                </a:solidFill>
              </a:defRPr>
            </a:lvl1pPr>
          </a:lstStyle>
          <a:p>
            <a:pPr lvl="0"/>
            <a:r>
              <a:rPr lang="de-DE"/>
              <a:t>E-Mail</a:t>
            </a:r>
          </a:p>
        </p:txBody>
      </p:sp>
      <p:sp>
        <p:nvSpPr>
          <p:cNvPr id="27" name="Textplatzhalter 9">
            <a:extLst>
              <a:ext uri="{FF2B5EF4-FFF2-40B4-BE49-F238E27FC236}">
                <a16:creationId xmlns:a16="http://schemas.microsoft.com/office/drawing/2014/main" id="{9A0BE412-C9BD-AA56-EF37-0AB3271090D4}"/>
              </a:ext>
            </a:extLst>
          </p:cNvPr>
          <p:cNvSpPr>
            <a:spLocks noGrp="1"/>
          </p:cNvSpPr>
          <p:nvPr>
            <p:ph type="body" sz="quarter" idx="39" hasCustomPrompt="1"/>
          </p:nvPr>
        </p:nvSpPr>
        <p:spPr>
          <a:xfrm>
            <a:off x="6214932" y="6160376"/>
            <a:ext cx="2248257" cy="169277"/>
          </a:xfrm>
        </p:spPr>
        <p:txBody>
          <a:bodyPr>
            <a:noAutofit/>
          </a:bodyPr>
          <a:lstStyle>
            <a:lvl1pPr>
              <a:defRPr sz="1100" b="0">
                <a:solidFill>
                  <a:schemeClr val="bg1"/>
                </a:solidFill>
              </a:defRPr>
            </a:lvl1pPr>
          </a:lstStyle>
          <a:p>
            <a:pPr lvl="0"/>
            <a:r>
              <a:rPr lang="de-DE"/>
              <a:t>Telefon</a:t>
            </a:r>
          </a:p>
        </p:txBody>
      </p:sp>
      <p:sp>
        <p:nvSpPr>
          <p:cNvPr id="33" name="Textplatzhalter 9">
            <a:extLst>
              <a:ext uri="{FF2B5EF4-FFF2-40B4-BE49-F238E27FC236}">
                <a16:creationId xmlns:a16="http://schemas.microsoft.com/office/drawing/2014/main" id="{9220B1C5-7D6D-175D-94C3-003161C22F19}"/>
              </a:ext>
            </a:extLst>
          </p:cNvPr>
          <p:cNvSpPr>
            <a:spLocks noGrp="1" noRot="1" noMove="1" noResize="1" noEditPoints="1" noAdjustHandles="1" noChangeArrowheads="1" noChangeShapeType="1"/>
          </p:cNvSpPr>
          <p:nvPr>
            <p:ph type="body" sz="quarter" idx="43" hasCustomPrompt="1"/>
          </p:nvPr>
        </p:nvSpPr>
        <p:spPr>
          <a:xfrm>
            <a:off x="9596176" y="6160376"/>
            <a:ext cx="2116398" cy="169277"/>
          </a:xfrm>
        </p:spPr>
        <p:txBody>
          <a:bodyPr>
            <a:noAutofit/>
          </a:bodyPr>
          <a:lstStyle>
            <a:lvl1pPr>
              <a:defRPr sz="1100" b="0">
                <a:solidFill>
                  <a:schemeClr val="bg1"/>
                </a:solidFill>
              </a:defRPr>
            </a:lvl1pPr>
          </a:lstStyle>
          <a:p>
            <a:pPr lvl="0"/>
            <a:r>
              <a:rPr lang="de-DE"/>
              <a:t>www.bdl.aero</a:t>
            </a:r>
          </a:p>
        </p:txBody>
      </p:sp>
    </p:spTree>
    <p:extLst>
      <p:ext uri="{BB962C8B-B14F-4D97-AF65-F5344CB8AC3E}">
        <p14:creationId xmlns:p14="http://schemas.microsoft.com/office/powerpoint/2010/main" val="401919542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Vielen Dank">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E62A0C31-EFFD-DFFC-8314-F2B7CD483814}"/>
              </a:ext>
            </a:extLst>
          </p:cNvPr>
          <p:cNvGraphicFramePr>
            <a:graphicFrameLocks noChangeAspect="1"/>
          </p:cNvGraphicFramePr>
          <p:nvPr userDrawn="1">
            <p:custDataLst>
              <p:tags r:id="rId1"/>
            </p:custDataLst>
            <p:extLst>
              <p:ext uri="{D42A27DB-BD31-4B8C-83A1-F6EECF244321}">
                <p14:modId xmlns:p14="http://schemas.microsoft.com/office/powerpoint/2010/main" val="289871058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592" imgH="591" progId="TCLayout.ActiveDocument.1">
                  <p:embed/>
                </p:oleObj>
              </mc:Choice>
              <mc:Fallback>
                <p:oleObj name="think-cell Folie" r:id="rId4" imgW="592" imgH="591" progId="TCLayout.ActiveDocument.1">
                  <p:embed/>
                  <p:pic>
                    <p:nvPicPr>
                      <p:cNvPr id="6" name="think-cell data - do not delete" hidden="1">
                        <a:extLst>
                          <a:ext uri="{FF2B5EF4-FFF2-40B4-BE49-F238E27FC236}">
                            <a16:creationId xmlns:a16="http://schemas.microsoft.com/office/drawing/2014/main" id="{E62A0C31-EFFD-DFFC-8314-F2B7CD483814}"/>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6" name="Titel 1">
            <a:extLst>
              <a:ext uri="{FF2B5EF4-FFF2-40B4-BE49-F238E27FC236}">
                <a16:creationId xmlns:a16="http://schemas.microsoft.com/office/drawing/2014/main" id="{DA58D65E-4405-9781-0E4B-B975453C263C}"/>
              </a:ext>
            </a:extLst>
          </p:cNvPr>
          <p:cNvSpPr>
            <a:spLocks noGrp="1"/>
          </p:cNvSpPr>
          <p:nvPr>
            <p:ph type="title" hasCustomPrompt="1"/>
          </p:nvPr>
        </p:nvSpPr>
        <p:spPr>
          <a:xfrm>
            <a:off x="7132743" y="3458632"/>
            <a:ext cx="3537976" cy="800219"/>
          </a:xfrm>
        </p:spPr>
        <p:txBody>
          <a:bodyPr vert="horz" anchor="t">
            <a:noAutofit/>
          </a:bodyPr>
          <a:lstStyle>
            <a:lvl1pPr algn="r">
              <a:defRPr sz="5200" cap="none" baseline="0">
                <a:solidFill>
                  <a:schemeClr val="bg1"/>
                </a:solidFill>
              </a:defRPr>
            </a:lvl1pPr>
          </a:lstStyle>
          <a:p>
            <a:r>
              <a:rPr lang="de-DE"/>
              <a:t>Vielen Dank!</a:t>
            </a:r>
            <a:endParaRPr lang="en-US"/>
          </a:p>
        </p:txBody>
      </p:sp>
    </p:spTree>
    <p:extLst>
      <p:ext uri="{BB962C8B-B14F-4D97-AF65-F5344CB8AC3E}">
        <p14:creationId xmlns:p14="http://schemas.microsoft.com/office/powerpoint/2010/main" val="27666148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image" Target="../media/image1.jpeg"/><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ags" Target="../tags/tag2.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image" Target="../media/image2.emf"/><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oleObject" Target="../embeddings/oleObject1.bin"/></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26">
            <a:lum/>
          </a:blip>
          <a:srcRect/>
          <a:stretch>
            <a:fillRect/>
          </a:stretch>
        </a:blipFill>
        <a:effectLst/>
      </p:bgPr>
    </p:bg>
    <p:spTree>
      <p:nvGrpSpPr>
        <p:cNvPr id="1" name=""/>
        <p:cNvGrpSpPr/>
        <p:nvPr/>
      </p:nvGrpSpPr>
      <p:grpSpPr>
        <a:xfrm>
          <a:off x="0" y="0"/>
          <a:ext cx="0" cy="0"/>
          <a:chOff x="0" y="0"/>
          <a:chExt cx="0" cy="0"/>
        </a:xfrm>
      </p:grpSpPr>
      <p:graphicFrame>
        <p:nvGraphicFramePr>
          <p:cNvPr id="9" name="think-cell data - do not delete" hidden="1">
            <a:extLst>
              <a:ext uri="{FF2B5EF4-FFF2-40B4-BE49-F238E27FC236}">
                <a16:creationId xmlns:a16="http://schemas.microsoft.com/office/drawing/2014/main" id="{D8F3EDFA-CC5F-0B70-C3B9-A4F4AFC2E333}"/>
              </a:ext>
            </a:extLst>
          </p:cNvPr>
          <p:cNvGraphicFramePr>
            <a:graphicFrameLocks noChangeAspect="1"/>
          </p:cNvGraphicFramePr>
          <p:nvPr userDrawn="1">
            <p:custDataLst>
              <p:tags r:id="rId25"/>
            </p:custDataLst>
            <p:extLst>
              <p:ext uri="{D42A27DB-BD31-4B8C-83A1-F6EECF244321}">
                <p14:modId xmlns:p14="http://schemas.microsoft.com/office/powerpoint/2010/main" val="94535059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27" imgW="592" imgH="591" progId="TCLayout.ActiveDocument.1">
                  <p:embed/>
                </p:oleObj>
              </mc:Choice>
              <mc:Fallback>
                <p:oleObj name="think-cell Folie" r:id="rId27" imgW="592" imgH="591" progId="TCLayout.ActiveDocument.1">
                  <p:embed/>
                  <p:pic>
                    <p:nvPicPr>
                      <p:cNvPr id="9" name="think-cell data - do not delete" hidden="1">
                        <a:extLst>
                          <a:ext uri="{FF2B5EF4-FFF2-40B4-BE49-F238E27FC236}">
                            <a16:creationId xmlns:a16="http://schemas.microsoft.com/office/drawing/2014/main" id="{D8F3EDFA-CC5F-0B70-C3B9-A4F4AFC2E333}"/>
                          </a:ext>
                        </a:extLst>
                      </p:cNvPr>
                      <p:cNvPicPr/>
                      <p:nvPr/>
                    </p:nvPicPr>
                    <p:blipFill>
                      <a:blip r:embed="rId28"/>
                      <a:stretch>
                        <a:fillRect/>
                      </a:stretch>
                    </p:blipFill>
                    <p:spPr>
                      <a:xfrm>
                        <a:off x="1588" y="1588"/>
                        <a:ext cx="1588" cy="1588"/>
                      </a:xfrm>
                      <a:prstGeom prst="rect">
                        <a:avLst/>
                      </a:prstGeom>
                    </p:spPr>
                  </p:pic>
                </p:oleObj>
              </mc:Fallback>
            </mc:AlternateContent>
          </a:graphicData>
        </a:graphic>
      </p:graphicFrame>
      <p:sp>
        <p:nvSpPr>
          <p:cNvPr id="2" name="Titelplatzhalter 1">
            <a:extLst>
              <a:ext uri="{FF2B5EF4-FFF2-40B4-BE49-F238E27FC236}">
                <a16:creationId xmlns:a16="http://schemas.microsoft.com/office/drawing/2014/main" id="{2CD261EB-6D3C-95D0-C691-877040B4A391}"/>
              </a:ext>
            </a:extLst>
          </p:cNvPr>
          <p:cNvSpPr>
            <a:spLocks noGrp="1"/>
          </p:cNvSpPr>
          <p:nvPr>
            <p:ph type="title"/>
          </p:nvPr>
        </p:nvSpPr>
        <p:spPr>
          <a:xfrm>
            <a:off x="479425" y="656693"/>
            <a:ext cx="11233150" cy="369332"/>
          </a:xfrm>
          <a:prstGeom prst="rect">
            <a:avLst/>
          </a:prstGeom>
        </p:spPr>
        <p:txBody>
          <a:bodyPr vert="horz" lIns="0" tIns="0" rIns="0" bIns="0" rtlCol="0" anchor="b">
            <a:noAutofit/>
          </a:bodyPr>
          <a:lstStyle/>
          <a:p>
            <a:r>
              <a:rPr lang="de-DE"/>
              <a:t>Mastertitelformat bearbeiten</a:t>
            </a:r>
            <a:endParaRPr lang="en-US"/>
          </a:p>
        </p:txBody>
      </p:sp>
      <p:sp>
        <p:nvSpPr>
          <p:cNvPr id="3" name="Textplatzhalter 2">
            <a:extLst>
              <a:ext uri="{FF2B5EF4-FFF2-40B4-BE49-F238E27FC236}">
                <a16:creationId xmlns:a16="http://schemas.microsoft.com/office/drawing/2014/main" id="{DBD8CDBC-C793-21D1-CFA2-3072612AB3E9}"/>
              </a:ext>
            </a:extLst>
          </p:cNvPr>
          <p:cNvSpPr>
            <a:spLocks noGrp="1"/>
          </p:cNvSpPr>
          <p:nvPr>
            <p:ph type="body" idx="1"/>
          </p:nvPr>
        </p:nvSpPr>
        <p:spPr>
          <a:xfrm>
            <a:off x="479425" y="1341438"/>
            <a:ext cx="11233150" cy="5003799"/>
          </a:xfrm>
          <a:prstGeom prst="rect">
            <a:avLst/>
          </a:prstGeom>
        </p:spPr>
        <p:txBody>
          <a:bodyPr vert="horz" lIns="0" tIns="0" rIns="0" bIns="0" rtlCol="0">
            <a:no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5" name="Fußzeilenplatzhalter 4">
            <a:extLst>
              <a:ext uri="{FF2B5EF4-FFF2-40B4-BE49-F238E27FC236}">
                <a16:creationId xmlns:a16="http://schemas.microsoft.com/office/drawing/2014/main" id="{61DB27AD-5F3E-1796-1FE4-9FAD2E260D21}"/>
              </a:ext>
            </a:extLst>
          </p:cNvPr>
          <p:cNvSpPr>
            <a:spLocks noGrp="1"/>
          </p:cNvSpPr>
          <p:nvPr>
            <p:ph type="ftr" sz="quarter" idx="3"/>
          </p:nvPr>
        </p:nvSpPr>
        <p:spPr>
          <a:xfrm>
            <a:off x="479425" y="6538168"/>
            <a:ext cx="6584950" cy="153888"/>
          </a:xfrm>
          <a:prstGeom prst="rect">
            <a:avLst/>
          </a:prstGeom>
        </p:spPr>
        <p:txBody>
          <a:bodyPr vert="horz" lIns="0" tIns="0" rIns="0" bIns="0" rtlCol="0" anchor="ctr">
            <a:noAutofit/>
          </a:bodyPr>
          <a:lstStyle>
            <a:lvl1pPr algn="l">
              <a:lnSpc>
                <a:spcPct val="100000"/>
              </a:lnSpc>
              <a:spcBef>
                <a:spcPts val="0"/>
              </a:spcBef>
              <a:defRPr sz="1000">
                <a:solidFill>
                  <a:schemeClr val="tx1"/>
                </a:solidFill>
              </a:defRPr>
            </a:lvl1pPr>
          </a:lstStyle>
          <a:p>
            <a:r>
              <a:rPr lang="de-DE"/>
              <a:t>Entwicklung des Luftverkehrs im 1. Halbjahr 2026</a:t>
            </a:r>
            <a:endParaRPr lang="en-US"/>
          </a:p>
        </p:txBody>
      </p:sp>
      <p:sp>
        <p:nvSpPr>
          <p:cNvPr id="6" name="Foliennummernplatzhalter 5">
            <a:extLst>
              <a:ext uri="{FF2B5EF4-FFF2-40B4-BE49-F238E27FC236}">
                <a16:creationId xmlns:a16="http://schemas.microsoft.com/office/drawing/2014/main" id="{282DF095-B517-677F-4BE1-5402AA539A9A}"/>
              </a:ext>
            </a:extLst>
          </p:cNvPr>
          <p:cNvSpPr>
            <a:spLocks noGrp="1"/>
          </p:cNvSpPr>
          <p:nvPr>
            <p:ph type="sldNum" sz="quarter" idx="4"/>
          </p:nvPr>
        </p:nvSpPr>
        <p:spPr>
          <a:xfrm>
            <a:off x="11433969" y="6538168"/>
            <a:ext cx="278606" cy="153888"/>
          </a:xfrm>
          <a:prstGeom prst="rect">
            <a:avLst/>
          </a:prstGeom>
        </p:spPr>
        <p:txBody>
          <a:bodyPr vert="horz" lIns="0" tIns="0" rIns="0" bIns="0" rtlCol="0" anchor="ctr">
            <a:noAutofit/>
          </a:bodyPr>
          <a:lstStyle>
            <a:lvl1pPr algn="r">
              <a:lnSpc>
                <a:spcPct val="100000"/>
              </a:lnSpc>
              <a:spcBef>
                <a:spcPts val="0"/>
              </a:spcBef>
              <a:defRPr sz="1000">
                <a:solidFill>
                  <a:schemeClr val="tx1"/>
                </a:solidFill>
              </a:defRPr>
            </a:lvl1pPr>
          </a:lstStyle>
          <a:p>
            <a:fld id="{525684D5-9281-462A-BB6C-ACADE9D50AA7}" type="slidenum">
              <a:rPr lang="en-US" smtClean="0"/>
              <a:pPr/>
              <a:t>‹Nr.›</a:t>
            </a:fld>
            <a:endParaRPr lang="en-US"/>
          </a:p>
        </p:txBody>
      </p:sp>
    </p:spTree>
    <p:extLst>
      <p:ext uri="{BB962C8B-B14F-4D97-AF65-F5344CB8AC3E}">
        <p14:creationId xmlns:p14="http://schemas.microsoft.com/office/powerpoint/2010/main" val="2379148274"/>
      </p:ext>
    </p:extLst>
  </p:cSld>
  <p:clrMap bg1="lt1" tx1="dk1" bg2="lt2" tx2="dk2" accent1="accent1" accent2="accent2" accent3="accent3" accent4="accent4" accent5="accent5" accent6="accent6" hlink="hlink" folHlink="folHlink"/>
  <p:sldLayoutIdLst>
    <p:sldLayoutId id="2147483656" r:id="rId1"/>
    <p:sldLayoutId id="2147483649" r:id="rId2"/>
    <p:sldLayoutId id="2147483665" r:id="rId3"/>
    <p:sldLayoutId id="2147483666" r:id="rId4"/>
    <p:sldLayoutId id="2147483654" r:id="rId5"/>
    <p:sldLayoutId id="2147483650" r:id="rId6"/>
    <p:sldLayoutId id="2147483662" r:id="rId7"/>
    <p:sldLayoutId id="2147483668" r:id="rId8"/>
    <p:sldLayoutId id="2147483669" r:id="rId9"/>
    <p:sldLayoutId id="2147483670" r:id="rId10"/>
    <p:sldLayoutId id="2147483658" r:id="rId11"/>
    <p:sldLayoutId id="2147483657" r:id="rId12"/>
    <p:sldLayoutId id="2147483659" r:id="rId13"/>
    <p:sldLayoutId id="2147483660" r:id="rId14"/>
    <p:sldLayoutId id="2147483663" r:id="rId15"/>
    <p:sldLayoutId id="2147483664" r:id="rId16"/>
    <p:sldLayoutId id="2147483671" r:id="rId17"/>
    <p:sldLayoutId id="2147483661" r:id="rId18"/>
    <p:sldLayoutId id="2147483667" r:id="rId19"/>
    <p:sldLayoutId id="2147483673" r:id="rId20"/>
    <p:sldLayoutId id="2147483672" r:id="rId21"/>
    <p:sldLayoutId id="2147483675" r:id="rId22"/>
    <p:sldLayoutId id="2147483676" r:id="rId23"/>
  </p:sldLayoutIdLst>
  <p:hf hdr="0" dt="0"/>
  <p:txStyles>
    <p:titleStyle>
      <a:lvl1pPr algn="l" defTabSz="914400" rtl="0" eaLnBrk="1" latinLnBrk="0" hangingPunct="1">
        <a:lnSpc>
          <a:spcPct val="100000"/>
        </a:lnSpc>
        <a:spcBef>
          <a:spcPts val="0"/>
        </a:spcBef>
        <a:buNone/>
        <a:defRPr sz="2400" b="0" kern="1200" cap="all" baseline="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spcAft>
          <a:spcPts val="600"/>
        </a:spcAft>
        <a:buFont typeface="Arial" panose="020B0604020202020204" pitchFamily="34" charset="0"/>
        <a:buNone/>
        <a:defRPr sz="1400" b="1" kern="1200">
          <a:solidFill>
            <a:schemeClr val="tx1"/>
          </a:solidFill>
          <a:latin typeface="+mn-lt"/>
          <a:ea typeface="+mn-ea"/>
          <a:cs typeface="+mn-cs"/>
        </a:defRPr>
      </a:lvl1pPr>
      <a:lvl2pPr marL="0" indent="0" algn="l" defTabSz="914400" rtl="0" eaLnBrk="1" latinLnBrk="0" hangingPunct="1">
        <a:lnSpc>
          <a:spcPct val="100000"/>
        </a:lnSpc>
        <a:spcBef>
          <a:spcPts val="0"/>
        </a:spcBef>
        <a:spcAft>
          <a:spcPts val="600"/>
        </a:spcAft>
        <a:buFont typeface="Arial" panose="020B0604020202020204" pitchFamily="34" charset="0"/>
        <a:buNone/>
        <a:defRPr sz="1400" kern="1200">
          <a:solidFill>
            <a:schemeClr val="tx1"/>
          </a:solidFill>
          <a:latin typeface="+mn-lt"/>
          <a:ea typeface="+mn-ea"/>
          <a:cs typeface="+mn-cs"/>
        </a:defRPr>
      </a:lvl2pPr>
      <a:lvl3pPr marL="179388" indent="-179388" algn="l" defTabSz="914400" rtl="0" eaLnBrk="1" latinLnBrk="0" hangingPunct="1">
        <a:lnSpc>
          <a:spcPct val="100000"/>
        </a:lnSpc>
        <a:spcBef>
          <a:spcPts val="0"/>
        </a:spcBef>
        <a:spcAft>
          <a:spcPts val="600"/>
        </a:spcAft>
        <a:buClr>
          <a:schemeClr val="tx1"/>
        </a:buClr>
        <a:buFont typeface="Symbol" panose="05050102010706020507" pitchFamily="18" charset="2"/>
        <a:buChar char="-"/>
        <a:defRPr sz="1400" kern="1200">
          <a:solidFill>
            <a:schemeClr val="tx1"/>
          </a:solidFill>
          <a:latin typeface="+mn-lt"/>
          <a:ea typeface="+mn-ea"/>
          <a:cs typeface="+mn-cs"/>
        </a:defRPr>
      </a:lvl3pPr>
      <a:lvl4pPr marL="360363" indent="-180975" algn="l" defTabSz="914400" rtl="0" eaLnBrk="1" latinLnBrk="0" hangingPunct="1">
        <a:lnSpc>
          <a:spcPct val="100000"/>
        </a:lnSpc>
        <a:spcBef>
          <a:spcPts val="0"/>
        </a:spcBef>
        <a:spcAft>
          <a:spcPts val="600"/>
        </a:spcAft>
        <a:buClr>
          <a:schemeClr val="tx1"/>
        </a:buClr>
        <a:buFont typeface="Symbol" panose="05050102010706020507" pitchFamily="18" charset="2"/>
        <a:buChar char="-"/>
        <a:defRPr sz="1400" kern="1200">
          <a:solidFill>
            <a:schemeClr val="tx1"/>
          </a:solidFill>
          <a:latin typeface="+mn-lt"/>
          <a:ea typeface="+mn-ea"/>
          <a:cs typeface="+mn-cs"/>
        </a:defRPr>
      </a:lvl4pPr>
      <a:lvl5pPr marL="538163" indent="-177800" algn="l" defTabSz="914400" rtl="0" eaLnBrk="1" latinLnBrk="0" hangingPunct="1">
        <a:lnSpc>
          <a:spcPct val="100000"/>
        </a:lnSpc>
        <a:spcBef>
          <a:spcPts val="0"/>
        </a:spcBef>
        <a:spcAft>
          <a:spcPts val="600"/>
        </a:spcAft>
        <a:buClr>
          <a:schemeClr val="tx1"/>
        </a:buClr>
        <a:buFont typeface="Symbol" panose="05050102010706020507" pitchFamily="18" charset="2"/>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845" userDrawn="1">
          <p15:clr>
            <a:srgbClr val="F26B43"/>
          </p15:clr>
        </p15:guide>
        <p15:guide id="2" pos="302" userDrawn="1">
          <p15:clr>
            <a:srgbClr val="F26B43"/>
          </p15:clr>
        </p15:guide>
        <p15:guide id="3" pos="7378" userDrawn="1">
          <p15:clr>
            <a:srgbClr val="F26B43"/>
          </p15:clr>
        </p15:guide>
        <p15:guide id="4" orient="horz" pos="3997" userDrawn="1">
          <p15:clr>
            <a:srgbClr val="F26B43"/>
          </p15:clr>
        </p15:guide>
        <p15:guide id="5" pos="2502" userDrawn="1">
          <p15:clr>
            <a:srgbClr val="F26B43"/>
          </p15:clr>
        </p15:guide>
        <p15:guide id="6" pos="2729" userDrawn="1">
          <p15:clr>
            <a:srgbClr val="F26B43"/>
          </p15:clr>
        </p15:guide>
        <p15:guide id="7" pos="4951" userDrawn="1">
          <p15:clr>
            <a:srgbClr val="F26B43"/>
          </p15:clr>
        </p15:guide>
        <p15:guide id="8" pos="5178" userDrawn="1">
          <p15:clr>
            <a:srgbClr val="F26B43"/>
          </p15:clr>
        </p15:guide>
        <p15:guide id="9" orient="horz" pos="3902" userDrawn="1">
          <p15:clr>
            <a:srgbClr val="F26B43"/>
          </p15:clr>
        </p15:guide>
        <p15:guide id="10" orient="horz" pos="2409" userDrawn="1">
          <p15:clr>
            <a:srgbClr val="F26B43"/>
          </p15:clr>
        </p15:guide>
        <p15:guide id="11" pos="3727" userDrawn="1">
          <p15:clr>
            <a:srgbClr val="F26B43"/>
          </p15:clr>
        </p15:guide>
        <p15:guide id="12" orient="horz" pos="1638" userDrawn="1">
          <p15:clr>
            <a:srgbClr val="F26B43"/>
          </p15:clr>
        </p15:guide>
        <p15:guide id="13" orient="horz" pos="3203" userDrawn="1">
          <p15:clr>
            <a:srgbClr val="F26B43"/>
          </p15:clr>
        </p15:guide>
        <p15:guide id="14" pos="3953"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tags" Target="../tags/tag6.xml"/><Relationship Id="rId5" Type="http://schemas.openxmlformats.org/officeDocument/2006/relationships/image" Target="../media/image2.emf"/><Relationship Id="rId4" Type="http://schemas.openxmlformats.org/officeDocument/2006/relationships/oleObject" Target="../embeddings/oleObject5.bin"/></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2.xml"/><Relationship Id="rId7" Type="http://schemas.openxmlformats.org/officeDocument/2006/relationships/chart" Target="../charts/chart2.xml"/><Relationship Id="rId2" Type="http://schemas.openxmlformats.org/officeDocument/2006/relationships/slideLayout" Target="../slideLayouts/slideLayout8.xml"/><Relationship Id="rId1" Type="http://schemas.openxmlformats.org/officeDocument/2006/relationships/tags" Target="../tags/tag7.xml"/><Relationship Id="rId6" Type="http://schemas.openxmlformats.org/officeDocument/2006/relationships/chart" Target="../charts/chart1.xml"/><Relationship Id="rId5" Type="http://schemas.openxmlformats.org/officeDocument/2006/relationships/image" Target="../media/image9.emf"/><Relationship Id="rId4" Type="http://schemas.openxmlformats.org/officeDocument/2006/relationships/oleObject" Target="../embeddings/oleObject6.bin"/></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0.xml"/><Relationship Id="rId1" Type="http://schemas.openxmlformats.org/officeDocument/2006/relationships/tags" Target="../tags/tag8.xml"/><Relationship Id="rId6" Type="http://schemas.openxmlformats.org/officeDocument/2006/relationships/chart" Target="../charts/chart3.xml"/><Relationship Id="rId5" Type="http://schemas.openxmlformats.org/officeDocument/2006/relationships/image" Target="../media/image9.emf"/><Relationship Id="rId4" Type="http://schemas.openxmlformats.org/officeDocument/2006/relationships/oleObject" Target="../embeddings/oleObject7.bin"/></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0.xml"/><Relationship Id="rId1" Type="http://schemas.openxmlformats.org/officeDocument/2006/relationships/tags" Target="../tags/tag9.xml"/><Relationship Id="rId6" Type="http://schemas.openxmlformats.org/officeDocument/2006/relationships/image" Target="../media/image9.emf"/><Relationship Id="rId5" Type="http://schemas.openxmlformats.org/officeDocument/2006/relationships/oleObject" Target="../embeddings/oleObject7.bin"/><Relationship Id="rId4" Type="http://schemas.openxmlformats.org/officeDocument/2006/relationships/chart" Target="../charts/chart4.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0.xml"/><Relationship Id="rId1" Type="http://schemas.openxmlformats.org/officeDocument/2006/relationships/tags" Target="../tags/tag10.xml"/><Relationship Id="rId6" Type="http://schemas.openxmlformats.org/officeDocument/2006/relationships/image" Target="../media/image2.emf"/><Relationship Id="rId5" Type="http://schemas.openxmlformats.org/officeDocument/2006/relationships/oleObject" Target="../embeddings/oleObject8.bin"/><Relationship Id="rId4" Type="http://schemas.openxmlformats.org/officeDocument/2006/relationships/chart" Target="../charts/chart5.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0.xml"/><Relationship Id="rId1" Type="http://schemas.openxmlformats.org/officeDocument/2006/relationships/tags" Target="../tags/tag11.xml"/><Relationship Id="rId6" Type="http://schemas.openxmlformats.org/officeDocument/2006/relationships/image" Target="../media/image2.emf"/><Relationship Id="rId5" Type="http://schemas.openxmlformats.org/officeDocument/2006/relationships/oleObject" Target="../embeddings/oleObject8.bin"/><Relationship Id="rId4" Type="http://schemas.openxmlformats.org/officeDocument/2006/relationships/chart" Target="../charts/chart6.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0.xml"/><Relationship Id="rId1" Type="http://schemas.openxmlformats.org/officeDocument/2006/relationships/tags" Target="../tags/tag12.xml"/><Relationship Id="rId6" Type="http://schemas.openxmlformats.org/officeDocument/2006/relationships/chart" Target="../charts/chart7.xml"/><Relationship Id="rId5" Type="http://schemas.openxmlformats.org/officeDocument/2006/relationships/image" Target="../media/image9.emf"/><Relationship Id="rId4" Type="http://schemas.openxmlformats.org/officeDocument/2006/relationships/oleObject" Target="../embeddings/oleObject9.bin"/></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0.xml"/><Relationship Id="rId1" Type="http://schemas.openxmlformats.org/officeDocument/2006/relationships/tags" Target="../tags/tag13.xml"/><Relationship Id="rId6" Type="http://schemas.openxmlformats.org/officeDocument/2006/relationships/chart" Target="../charts/chart8.xml"/><Relationship Id="rId5" Type="http://schemas.openxmlformats.org/officeDocument/2006/relationships/image" Target="../media/image9.emf"/><Relationship Id="rId4" Type="http://schemas.openxmlformats.org/officeDocument/2006/relationships/oleObject" Target="../embeddings/oleObject10.bin"/></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0.xml"/><Relationship Id="rId1" Type="http://schemas.openxmlformats.org/officeDocument/2006/relationships/tags" Target="../tags/tag14.xml"/><Relationship Id="rId6" Type="http://schemas.openxmlformats.org/officeDocument/2006/relationships/chart" Target="../charts/chart9.xml"/><Relationship Id="rId5" Type="http://schemas.openxmlformats.org/officeDocument/2006/relationships/image" Target="../media/image9.emf"/><Relationship Id="rId4" Type="http://schemas.openxmlformats.org/officeDocument/2006/relationships/oleObject" Target="../embeddings/oleObject11.bin"/></Relationships>
</file>

<file path=ppt/slides/_rels/slide14.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notesSlide" Target="../notesSlides/notesSlide11.xml"/><Relationship Id="rId7" Type="http://schemas.openxmlformats.org/officeDocument/2006/relationships/chart" Target="../charts/chart11.xml"/><Relationship Id="rId2" Type="http://schemas.openxmlformats.org/officeDocument/2006/relationships/slideLayout" Target="../slideLayouts/slideLayout10.xml"/><Relationship Id="rId1" Type="http://schemas.openxmlformats.org/officeDocument/2006/relationships/tags" Target="../tags/tag15.xml"/><Relationship Id="rId6" Type="http://schemas.openxmlformats.org/officeDocument/2006/relationships/chart" Target="../charts/chart10.xml"/><Relationship Id="rId5" Type="http://schemas.openxmlformats.org/officeDocument/2006/relationships/image" Target="../media/image9.emf"/><Relationship Id="rId4" Type="http://schemas.openxmlformats.org/officeDocument/2006/relationships/oleObject" Target="../embeddings/oleObject12.bin"/></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2.xml"/><Relationship Id="rId7" Type="http://schemas.openxmlformats.org/officeDocument/2006/relationships/chart" Target="../charts/chart13.xml"/><Relationship Id="rId2" Type="http://schemas.openxmlformats.org/officeDocument/2006/relationships/slideLayout" Target="../slideLayouts/slideLayout10.xml"/><Relationship Id="rId1" Type="http://schemas.openxmlformats.org/officeDocument/2006/relationships/tags" Target="../tags/tag16.xml"/><Relationship Id="rId6" Type="http://schemas.openxmlformats.org/officeDocument/2006/relationships/chart" Target="../charts/chart12.xml"/><Relationship Id="rId5" Type="http://schemas.openxmlformats.org/officeDocument/2006/relationships/image" Target="../media/image9.emf"/><Relationship Id="rId4" Type="http://schemas.openxmlformats.org/officeDocument/2006/relationships/oleObject" Target="../embeddings/oleObject10.bin"/></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2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0.xml"/><Relationship Id="rId1" Type="http://schemas.openxmlformats.org/officeDocument/2006/relationships/tags" Target="../tags/tag17.xml"/><Relationship Id="rId6" Type="http://schemas.openxmlformats.org/officeDocument/2006/relationships/chart" Target="../charts/chart14.xml"/><Relationship Id="rId5" Type="http://schemas.openxmlformats.org/officeDocument/2006/relationships/image" Target="../media/image9.emf"/><Relationship Id="rId4" Type="http://schemas.openxmlformats.org/officeDocument/2006/relationships/oleObject" Target="../embeddings/oleObject9.bin"/></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0.xml"/><Relationship Id="rId1" Type="http://schemas.openxmlformats.org/officeDocument/2006/relationships/tags" Target="../tags/tag18.xml"/><Relationship Id="rId6" Type="http://schemas.openxmlformats.org/officeDocument/2006/relationships/chart" Target="../charts/chart15.xml"/><Relationship Id="rId5" Type="http://schemas.openxmlformats.org/officeDocument/2006/relationships/image" Target="../media/image9.emf"/><Relationship Id="rId4" Type="http://schemas.openxmlformats.org/officeDocument/2006/relationships/oleObject" Target="../embeddings/oleObject9.bin"/></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0.xml"/><Relationship Id="rId1" Type="http://schemas.openxmlformats.org/officeDocument/2006/relationships/tags" Target="../tags/tag19.xml"/><Relationship Id="rId6" Type="http://schemas.openxmlformats.org/officeDocument/2006/relationships/chart" Target="../charts/chart16.xml"/><Relationship Id="rId5" Type="http://schemas.openxmlformats.org/officeDocument/2006/relationships/image" Target="../media/image2.emf"/><Relationship Id="rId4" Type="http://schemas.openxmlformats.org/officeDocument/2006/relationships/oleObject" Target="../embeddings/oleObject8.bin"/></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0.xml"/><Relationship Id="rId1" Type="http://schemas.openxmlformats.org/officeDocument/2006/relationships/tags" Target="../tags/tag20.xml"/><Relationship Id="rId6" Type="http://schemas.openxmlformats.org/officeDocument/2006/relationships/chart" Target="../charts/chart17.xml"/><Relationship Id="rId5" Type="http://schemas.openxmlformats.org/officeDocument/2006/relationships/image" Target="../media/image2.emf"/><Relationship Id="rId4" Type="http://schemas.openxmlformats.org/officeDocument/2006/relationships/oleObject" Target="../embeddings/oleObject8.bin"/></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Layout" Target="../slideLayouts/slideLayout5.xml"/><Relationship Id="rId1" Type="http://schemas.openxmlformats.org/officeDocument/2006/relationships/tags" Target="../tags/tag21.xml"/><Relationship Id="rId6" Type="http://schemas.openxmlformats.org/officeDocument/2006/relationships/image" Target="../media/image14.svg"/><Relationship Id="rId5" Type="http://schemas.openxmlformats.org/officeDocument/2006/relationships/image" Target="../media/image13.svg"/><Relationship Id="rId4" Type="http://schemas.openxmlformats.org/officeDocument/2006/relationships/image" Target="../media/image9.emf"/></Relationships>
</file>

<file path=ppt/slides/_rels/slide27.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slideLayout" Target="../slideLayouts/slideLayout22.xml"/><Relationship Id="rId1" Type="http://schemas.openxmlformats.org/officeDocument/2006/relationships/tags" Target="../tags/tag22.xml"/><Relationship Id="rId4" Type="http://schemas.openxmlformats.org/officeDocument/2006/relationships/image" Target="../media/image2.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think-cell data - do not delete" hidden="1">
            <a:extLst>
              <a:ext uri="{FF2B5EF4-FFF2-40B4-BE49-F238E27FC236}">
                <a16:creationId xmlns:a16="http://schemas.microsoft.com/office/drawing/2014/main" id="{843DDE20-8307-5BB5-31B8-BF0E6CBFC00F}"/>
              </a:ext>
            </a:extLst>
          </p:cNvPr>
          <p:cNvGraphicFramePr>
            <a:graphicFrameLocks noChangeAspect="1"/>
          </p:cNvGraphicFramePr>
          <p:nvPr>
            <p:custDataLst>
              <p:tags r:id="rId1"/>
            </p:custDataLst>
            <p:extLst>
              <p:ext uri="{D42A27DB-BD31-4B8C-83A1-F6EECF244321}">
                <p14:modId xmlns:p14="http://schemas.microsoft.com/office/powerpoint/2010/main" val="51516574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592" imgH="591" progId="TCLayout.ActiveDocument.1">
                  <p:embed/>
                </p:oleObj>
              </mc:Choice>
              <mc:Fallback>
                <p:oleObj name="think-cell Folie" r:id="rId4" imgW="592" imgH="591" progId="TCLayout.ActiveDocument.1">
                  <p:embed/>
                  <p:pic>
                    <p:nvPicPr>
                      <p:cNvPr id="9" name="think-cell data - do not delete" hidden="1">
                        <a:extLst>
                          <a:ext uri="{FF2B5EF4-FFF2-40B4-BE49-F238E27FC236}">
                            <a16:creationId xmlns:a16="http://schemas.microsoft.com/office/drawing/2014/main" id="{843DDE20-8307-5BB5-31B8-BF0E6CBFC00F}"/>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62" name="Untertitel 61">
            <a:extLst>
              <a:ext uri="{FF2B5EF4-FFF2-40B4-BE49-F238E27FC236}">
                <a16:creationId xmlns:a16="http://schemas.microsoft.com/office/drawing/2014/main" id="{588212E4-AA66-F921-F3C5-9BF3EA8D9DF2}"/>
              </a:ext>
            </a:extLst>
          </p:cNvPr>
          <p:cNvSpPr>
            <a:spLocks noGrp="1"/>
          </p:cNvSpPr>
          <p:nvPr>
            <p:ph type="subTitle" idx="1"/>
          </p:nvPr>
        </p:nvSpPr>
        <p:spPr>
          <a:xfrm>
            <a:off x="1269999" y="5450796"/>
            <a:ext cx="10385425" cy="492443"/>
          </a:xfrm>
        </p:spPr>
        <p:txBody>
          <a:bodyPr/>
          <a:lstStyle/>
          <a:p>
            <a:r>
              <a:rPr lang="de-DE"/>
              <a:t>1. Halbjahr 2026</a:t>
            </a:r>
          </a:p>
        </p:txBody>
      </p:sp>
      <p:sp>
        <p:nvSpPr>
          <p:cNvPr id="63" name="Textplatzhalter 62">
            <a:extLst>
              <a:ext uri="{FF2B5EF4-FFF2-40B4-BE49-F238E27FC236}">
                <a16:creationId xmlns:a16="http://schemas.microsoft.com/office/drawing/2014/main" id="{F3BA4FB1-CCF5-27A0-A728-B6CD06343B6D}"/>
              </a:ext>
            </a:extLst>
          </p:cNvPr>
          <p:cNvSpPr>
            <a:spLocks noGrp="1"/>
          </p:cNvSpPr>
          <p:nvPr>
            <p:ph type="body" sz="quarter" idx="11"/>
          </p:nvPr>
        </p:nvSpPr>
        <p:spPr>
          <a:xfrm>
            <a:off x="1269999" y="6191349"/>
            <a:ext cx="10385425" cy="153888"/>
          </a:xfrm>
        </p:spPr>
        <p:txBody>
          <a:bodyPr/>
          <a:lstStyle/>
          <a:p>
            <a:r>
              <a:rPr lang="de-DE"/>
              <a:t>Berlin, 6. August 2026</a:t>
            </a:r>
          </a:p>
        </p:txBody>
      </p:sp>
      <p:sp>
        <p:nvSpPr>
          <p:cNvPr id="61" name="Titel 60">
            <a:extLst>
              <a:ext uri="{FF2B5EF4-FFF2-40B4-BE49-F238E27FC236}">
                <a16:creationId xmlns:a16="http://schemas.microsoft.com/office/drawing/2014/main" id="{7E6CED26-9D93-1D66-86FF-FE5C920EF9B3}"/>
              </a:ext>
            </a:extLst>
          </p:cNvPr>
          <p:cNvSpPr>
            <a:spLocks noGrp="1"/>
          </p:cNvSpPr>
          <p:nvPr>
            <p:ph type="title"/>
          </p:nvPr>
        </p:nvSpPr>
        <p:spPr>
          <a:xfrm>
            <a:off x="1269999" y="4806355"/>
            <a:ext cx="10385425" cy="553998"/>
          </a:xfrm>
        </p:spPr>
        <p:txBody>
          <a:bodyPr vert="horz"/>
          <a:lstStyle/>
          <a:p>
            <a:r>
              <a:rPr lang="de-DE"/>
              <a:t>Entwicklung des Luftverkehrs </a:t>
            </a:r>
          </a:p>
        </p:txBody>
      </p:sp>
    </p:spTree>
    <p:extLst>
      <p:ext uri="{BB962C8B-B14F-4D97-AF65-F5344CB8AC3E}">
        <p14:creationId xmlns:p14="http://schemas.microsoft.com/office/powerpoint/2010/main" val="24487573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9DE0E12-4024-573D-A34A-2EC58E17191A}"/>
              </a:ext>
            </a:extLst>
          </p:cNvPr>
          <p:cNvSpPr>
            <a:spLocks noGrp="1"/>
          </p:cNvSpPr>
          <p:nvPr>
            <p:ph type="title"/>
          </p:nvPr>
        </p:nvSpPr>
        <p:spPr/>
        <p:txBody>
          <a:bodyPr/>
          <a:lstStyle/>
          <a:p>
            <a:r>
              <a:rPr lang="de-DE"/>
              <a:t>Inhalt</a:t>
            </a:r>
          </a:p>
        </p:txBody>
      </p:sp>
      <p:sp>
        <p:nvSpPr>
          <p:cNvPr id="3" name="Fußzeilenplatzhalter 2">
            <a:extLst>
              <a:ext uri="{FF2B5EF4-FFF2-40B4-BE49-F238E27FC236}">
                <a16:creationId xmlns:a16="http://schemas.microsoft.com/office/drawing/2014/main" id="{11010658-644D-2F99-30FB-0EF2CB3DEB63}"/>
              </a:ext>
            </a:extLst>
          </p:cNvPr>
          <p:cNvSpPr>
            <a:spLocks noGrp="1"/>
          </p:cNvSpPr>
          <p:nvPr>
            <p:ph type="ftr" sz="quarter" idx="11"/>
          </p:nvPr>
        </p:nvSpPr>
        <p:spPr/>
        <p:txBody>
          <a:bodyPr/>
          <a:lstStyle/>
          <a:p>
            <a:r>
              <a:rPr lang="de-DE"/>
              <a:t>Entwicklung des Luftverkehrs im 1. Halbjahr 2026</a:t>
            </a:r>
            <a:endParaRPr lang="en-US"/>
          </a:p>
        </p:txBody>
      </p:sp>
      <p:sp>
        <p:nvSpPr>
          <p:cNvPr id="4" name="Foliennummernplatzhalter 3">
            <a:extLst>
              <a:ext uri="{FF2B5EF4-FFF2-40B4-BE49-F238E27FC236}">
                <a16:creationId xmlns:a16="http://schemas.microsoft.com/office/drawing/2014/main" id="{9ACD5182-0281-5D59-2260-1FEA0B1B5158}"/>
              </a:ext>
            </a:extLst>
          </p:cNvPr>
          <p:cNvSpPr>
            <a:spLocks noGrp="1"/>
          </p:cNvSpPr>
          <p:nvPr>
            <p:ph type="sldNum" sz="quarter" idx="12"/>
          </p:nvPr>
        </p:nvSpPr>
        <p:spPr/>
        <p:txBody>
          <a:bodyPr/>
          <a:lstStyle/>
          <a:p>
            <a:fld id="{525684D5-9281-462A-BB6C-ACADE9D50AA7}" type="slidenum">
              <a:rPr lang="en-US" smtClean="0"/>
              <a:pPr/>
              <a:t>2</a:t>
            </a:fld>
            <a:endParaRPr lang="en-US"/>
          </a:p>
        </p:txBody>
      </p:sp>
      <p:sp>
        <p:nvSpPr>
          <p:cNvPr id="5" name="Textplatzhalter 4">
            <a:extLst>
              <a:ext uri="{FF2B5EF4-FFF2-40B4-BE49-F238E27FC236}">
                <a16:creationId xmlns:a16="http://schemas.microsoft.com/office/drawing/2014/main" id="{F76A3E3A-CC06-684B-44D7-34F53FD9D89C}"/>
              </a:ext>
            </a:extLst>
          </p:cNvPr>
          <p:cNvSpPr>
            <a:spLocks noGrp="1"/>
          </p:cNvSpPr>
          <p:nvPr>
            <p:ph type="body" sz="quarter" idx="13"/>
          </p:nvPr>
        </p:nvSpPr>
        <p:spPr/>
        <p:txBody>
          <a:bodyPr/>
          <a:lstStyle/>
          <a:p>
            <a:r>
              <a:rPr lang="de-DE"/>
              <a:t>Entwicklung des Passagierverkehrs im 1. Halbjahr 2026</a:t>
            </a:r>
          </a:p>
          <a:p>
            <a:r>
              <a:rPr lang="de-DE"/>
              <a:t>Standortkosten in Deutschland und Europa</a:t>
            </a:r>
          </a:p>
          <a:p>
            <a:r>
              <a:rPr lang="de-DE"/>
              <a:t>Veränderung der Konnektivität innerdeutsch und nach Europa</a:t>
            </a:r>
          </a:p>
          <a:p>
            <a:r>
              <a:rPr lang="de-DE"/>
              <a:t>Entwicklung des Luftfrachtverkehrs </a:t>
            </a:r>
          </a:p>
          <a:p>
            <a:r>
              <a:rPr lang="de-DE"/>
              <a:t>Ausblick auf die Entwicklung des Passagierverkehrs</a:t>
            </a:r>
          </a:p>
          <a:p>
            <a:r>
              <a:rPr lang="de-DE"/>
              <a:t>Kennzahlen im Überblick</a:t>
            </a:r>
          </a:p>
          <a:p>
            <a:endParaRPr lang="de-DE"/>
          </a:p>
          <a:p>
            <a:endParaRPr lang="de-DE"/>
          </a:p>
        </p:txBody>
      </p:sp>
    </p:spTree>
    <p:extLst>
      <p:ext uri="{BB962C8B-B14F-4D97-AF65-F5344CB8AC3E}">
        <p14:creationId xmlns:p14="http://schemas.microsoft.com/office/powerpoint/2010/main" val="12772346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ußzeilenplatzhalter 2">
            <a:extLst>
              <a:ext uri="{FF2B5EF4-FFF2-40B4-BE49-F238E27FC236}">
                <a16:creationId xmlns:a16="http://schemas.microsoft.com/office/drawing/2014/main" id="{2A604C40-82A0-C62C-6E0A-B5C047F6BB8B}"/>
              </a:ext>
            </a:extLst>
          </p:cNvPr>
          <p:cNvSpPr>
            <a:spLocks noGrp="1"/>
          </p:cNvSpPr>
          <p:nvPr>
            <p:ph type="ftr" sz="quarter" idx="11"/>
          </p:nvPr>
        </p:nvSpPr>
        <p:spPr/>
        <p:txBody>
          <a:bodyPr/>
          <a:lstStyle/>
          <a:p>
            <a:r>
              <a:rPr lang="de-DE"/>
              <a:t>Entwicklung des Luftverkehrs im 1. Halbjahr 2026</a:t>
            </a:r>
            <a:endParaRPr lang="en-US"/>
          </a:p>
        </p:txBody>
      </p:sp>
      <p:sp>
        <p:nvSpPr>
          <p:cNvPr id="4" name="Foliennummernplatzhalter 3">
            <a:extLst>
              <a:ext uri="{FF2B5EF4-FFF2-40B4-BE49-F238E27FC236}">
                <a16:creationId xmlns:a16="http://schemas.microsoft.com/office/drawing/2014/main" id="{93BBF94B-E54E-FECB-C197-B3EACBD0C639}"/>
              </a:ext>
            </a:extLst>
          </p:cNvPr>
          <p:cNvSpPr>
            <a:spLocks noGrp="1"/>
          </p:cNvSpPr>
          <p:nvPr>
            <p:ph type="sldNum" sz="quarter" idx="12"/>
          </p:nvPr>
        </p:nvSpPr>
        <p:spPr/>
        <p:txBody>
          <a:bodyPr/>
          <a:lstStyle/>
          <a:p>
            <a:fld id="{525684D5-9281-462A-BB6C-ACADE9D50AA7}" type="slidenum">
              <a:rPr lang="en-US" smtClean="0"/>
              <a:pPr/>
              <a:t>3</a:t>
            </a:fld>
            <a:endParaRPr lang="en-US"/>
          </a:p>
        </p:txBody>
      </p:sp>
      <p:sp>
        <p:nvSpPr>
          <p:cNvPr id="6" name="Textplatzhalter 5">
            <a:extLst>
              <a:ext uri="{FF2B5EF4-FFF2-40B4-BE49-F238E27FC236}">
                <a16:creationId xmlns:a16="http://schemas.microsoft.com/office/drawing/2014/main" id="{7712E9F3-60FA-1309-B8CC-6C01D5AF35F1}"/>
              </a:ext>
            </a:extLst>
          </p:cNvPr>
          <p:cNvSpPr>
            <a:spLocks noGrp="1"/>
          </p:cNvSpPr>
          <p:nvPr>
            <p:ph type="body" sz="quarter" idx="14"/>
          </p:nvPr>
        </p:nvSpPr>
        <p:spPr/>
        <p:txBody>
          <a:bodyPr/>
          <a:lstStyle/>
          <a:p>
            <a:r>
              <a:rPr lang="de-DE"/>
              <a:t>1.</a:t>
            </a:r>
          </a:p>
        </p:txBody>
      </p:sp>
      <p:sp>
        <p:nvSpPr>
          <p:cNvPr id="7" name="Textplatzhalter 6">
            <a:extLst>
              <a:ext uri="{FF2B5EF4-FFF2-40B4-BE49-F238E27FC236}">
                <a16:creationId xmlns:a16="http://schemas.microsoft.com/office/drawing/2014/main" id="{385CA7DD-E4CF-1A7C-A539-586AB0448148}"/>
              </a:ext>
            </a:extLst>
          </p:cNvPr>
          <p:cNvSpPr>
            <a:spLocks noGrp="1"/>
          </p:cNvSpPr>
          <p:nvPr>
            <p:ph type="body" sz="quarter" idx="15"/>
          </p:nvPr>
        </p:nvSpPr>
        <p:spPr/>
        <p:txBody>
          <a:bodyPr vert="horz" lIns="0" tIns="0" rIns="0" bIns="0" rtlCol="0" anchor="t">
            <a:noAutofit/>
          </a:bodyPr>
          <a:lstStyle/>
          <a:p>
            <a:r>
              <a:rPr lang="de-DE"/>
              <a:t>Entwicklung des Passagierverkehrs </a:t>
            </a:r>
            <a:br>
              <a:rPr lang="de-DE"/>
            </a:br>
            <a:r>
              <a:rPr lang="de-DE"/>
              <a:t>im 1. Halbjahr 2026</a:t>
            </a:r>
          </a:p>
        </p:txBody>
      </p:sp>
    </p:spTree>
    <p:extLst>
      <p:ext uri="{BB962C8B-B14F-4D97-AF65-F5344CB8AC3E}">
        <p14:creationId xmlns:p14="http://schemas.microsoft.com/office/powerpoint/2010/main" val="15136487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BF1E0E-4683-47C7-5D06-D61F456F9F4D}"/>
            </a:ext>
          </a:extLst>
        </p:cNvPr>
        <p:cNvGrpSpPr/>
        <p:nvPr/>
      </p:nvGrpSpPr>
      <p:grpSpPr>
        <a:xfrm>
          <a:off x="0" y="0"/>
          <a:ext cx="0" cy="0"/>
          <a:chOff x="0" y="0"/>
          <a:chExt cx="0" cy="0"/>
        </a:xfrm>
      </p:grpSpPr>
      <p:graphicFrame>
        <p:nvGraphicFramePr>
          <p:cNvPr id="14" name="think-cell data - do not delete" hidden="1">
            <a:extLst>
              <a:ext uri="{FF2B5EF4-FFF2-40B4-BE49-F238E27FC236}">
                <a16:creationId xmlns:a16="http://schemas.microsoft.com/office/drawing/2014/main" id="{7E0584ED-A2E5-1499-AA2D-8B9451556B95}"/>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532" imgH="532" progId="TCLayout.ActiveDocument.1">
                  <p:embed/>
                </p:oleObj>
              </mc:Choice>
              <mc:Fallback>
                <p:oleObj name="think-cell Folie" r:id="rId4" imgW="532" imgH="532" progId="TCLayout.ActiveDocument.1">
                  <p:embed/>
                  <p:pic>
                    <p:nvPicPr>
                      <p:cNvPr id="14" name="think-cell data - do not delete" hidden="1">
                        <a:extLst>
                          <a:ext uri="{FF2B5EF4-FFF2-40B4-BE49-F238E27FC236}">
                            <a16:creationId xmlns:a16="http://schemas.microsoft.com/office/drawing/2014/main" id="{7E0584ED-A2E5-1499-AA2D-8B9451556B95}"/>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9" name="Titel 8">
            <a:extLst>
              <a:ext uri="{FF2B5EF4-FFF2-40B4-BE49-F238E27FC236}">
                <a16:creationId xmlns:a16="http://schemas.microsoft.com/office/drawing/2014/main" id="{A2B9B923-1C14-A2A8-CD4A-13F37B50A048}"/>
              </a:ext>
            </a:extLst>
          </p:cNvPr>
          <p:cNvSpPr>
            <a:spLocks noGrp="1"/>
          </p:cNvSpPr>
          <p:nvPr>
            <p:ph type="title"/>
          </p:nvPr>
        </p:nvSpPr>
        <p:spPr/>
        <p:txBody>
          <a:bodyPr vert="horz"/>
          <a:lstStyle/>
          <a:p>
            <a:r>
              <a:rPr lang="de-DE"/>
              <a:t>Weniger Passagiere in Deutschland als im Vorjahr</a:t>
            </a:r>
          </a:p>
        </p:txBody>
      </p:sp>
      <p:sp>
        <p:nvSpPr>
          <p:cNvPr id="10" name="Inhaltsplatzhalter 9">
            <a:extLst>
              <a:ext uri="{FF2B5EF4-FFF2-40B4-BE49-F238E27FC236}">
                <a16:creationId xmlns:a16="http://schemas.microsoft.com/office/drawing/2014/main" id="{34707259-E955-E2E0-FB4B-F976E80525E9}"/>
              </a:ext>
            </a:extLst>
          </p:cNvPr>
          <p:cNvSpPr>
            <a:spLocks noGrp="1"/>
          </p:cNvSpPr>
          <p:nvPr>
            <p:ph idx="1"/>
          </p:nvPr>
        </p:nvSpPr>
        <p:spPr>
          <a:xfrm>
            <a:off x="479425" y="1341439"/>
            <a:ext cx="3504383" cy="507831"/>
          </a:xfrm>
        </p:spPr>
        <p:txBody>
          <a:bodyPr vert="horz" lIns="0" tIns="0" rIns="0" bIns="0" rtlCol="0" anchor="t">
            <a:noAutofit/>
          </a:bodyPr>
          <a:lstStyle/>
          <a:p>
            <a:r>
              <a:rPr lang="de-DE"/>
              <a:t>Passagiere an/ab deutschen Flughäfen</a:t>
            </a:r>
            <a:br>
              <a:rPr lang="de-DE"/>
            </a:br>
            <a:r>
              <a:rPr lang="de-DE" b="0"/>
              <a:t>Januar bis Juni in Millionen</a:t>
            </a:r>
            <a:endParaRPr lang="de-DE"/>
          </a:p>
        </p:txBody>
      </p:sp>
      <p:sp>
        <p:nvSpPr>
          <p:cNvPr id="4" name="Fußzeilenplatzhalter 3">
            <a:extLst>
              <a:ext uri="{FF2B5EF4-FFF2-40B4-BE49-F238E27FC236}">
                <a16:creationId xmlns:a16="http://schemas.microsoft.com/office/drawing/2014/main" id="{9F45DF46-A4DF-5A92-B0C0-FC91AC0C7D2B}"/>
              </a:ext>
            </a:extLst>
          </p:cNvPr>
          <p:cNvSpPr>
            <a:spLocks noGrp="1"/>
          </p:cNvSpPr>
          <p:nvPr>
            <p:ph type="ftr" sz="quarter" idx="11"/>
          </p:nvPr>
        </p:nvSpPr>
        <p:spPr/>
        <p:txBody>
          <a:bodyPr/>
          <a:lstStyle/>
          <a:p>
            <a:r>
              <a:rPr lang="de-DE"/>
              <a:t>Entwicklung des Luftverkehrs im 1. Halbjahr 2026</a:t>
            </a:r>
            <a:endParaRPr lang="en-US"/>
          </a:p>
        </p:txBody>
      </p:sp>
      <p:sp>
        <p:nvSpPr>
          <p:cNvPr id="5" name="Foliennummernplatzhalter 4">
            <a:extLst>
              <a:ext uri="{FF2B5EF4-FFF2-40B4-BE49-F238E27FC236}">
                <a16:creationId xmlns:a16="http://schemas.microsoft.com/office/drawing/2014/main" id="{D6578E5A-EA9D-D6BE-3CC9-6F6DCFEA5245}"/>
              </a:ext>
            </a:extLst>
          </p:cNvPr>
          <p:cNvSpPr>
            <a:spLocks noGrp="1"/>
          </p:cNvSpPr>
          <p:nvPr>
            <p:ph type="sldNum" sz="quarter" idx="12"/>
          </p:nvPr>
        </p:nvSpPr>
        <p:spPr/>
        <p:txBody>
          <a:bodyPr/>
          <a:lstStyle/>
          <a:p>
            <a:fld id="{525684D5-9281-462A-BB6C-ACADE9D50AA7}" type="slidenum">
              <a:rPr lang="en-US" smtClean="0"/>
              <a:t>4</a:t>
            </a:fld>
            <a:endParaRPr lang="en-US"/>
          </a:p>
        </p:txBody>
      </p:sp>
      <p:sp>
        <p:nvSpPr>
          <p:cNvPr id="12" name="Inhaltsplatzhalter 11">
            <a:extLst>
              <a:ext uri="{FF2B5EF4-FFF2-40B4-BE49-F238E27FC236}">
                <a16:creationId xmlns:a16="http://schemas.microsoft.com/office/drawing/2014/main" id="{49B20A44-2B8C-FAB5-F5C7-DA3E3D484D23}"/>
              </a:ext>
            </a:extLst>
          </p:cNvPr>
          <p:cNvSpPr>
            <a:spLocks noGrp="1"/>
          </p:cNvSpPr>
          <p:nvPr>
            <p:ph idx="14"/>
          </p:nvPr>
        </p:nvSpPr>
        <p:spPr>
          <a:xfrm>
            <a:off x="4343809" y="1341439"/>
            <a:ext cx="3504383" cy="507831"/>
          </a:xfrm>
        </p:spPr>
        <p:txBody>
          <a:bodyPr vert="horz" lIns="0" tIns="0" rIns="0" bIns="0" rtlCol="0" anchor="t">
            <a:noAutofit/>
          </a:bodyPr>
          <a:lstStyle/>
          <a:p>
            <a:r>
              <a:rPr lang="de-DE"/>
              <a:t>Passagiere an/ab deutschen Flughäfen 2026</a:t>
            </a:r>
            <a:br>
              <a:rPr lang="de-DE"/>
            </a:br>
            <a:r>
              <a:rPr lang="de-DE" b="0"/>
              <a:t>Pro Monat in Millionen</a:t>
            </a:r>
          </a:p>
        </p:txBody>
      </p:sp>
      <p:sp>
        <p:nvSpPr>
          <p:cNvPr id="13" name="Inhaltsplatzhalter 12">
            <a:extLst>
              <a:ext uri="{FF2B5EF4-FFF2-40B4-BE49-F238E27FC236}">
                <a16:creationId xmlns:a16="http://schemas.microsoft.com/office/drawing/2014/main" id="{5E4A28B7-CFF2-EDC0-3BDB-1102B34D311F}"/>
              </a:ext>
            </a:extLst>
          </p:cNvPr>
          <p:cNvSpPr>
            <a:spLocks noGrp="1"/>
          </p:cNvSpPr>
          <p:nvPr>
            <p:ph idx="15"/>
          </p:nvPr>
        </p:nvSpPr>
        <p:spPr/>
        <p:txBody>
          <a:bodyPr/>
          <a:lstStyle/>
          <a:p>
            <a:r>
              <a:rPr lang="de-DE" dirty="0"/>
              <a:t>Die Erholung des Luftverkehrs in Deutschland ist im 1. Halbjahr 2026 eingebrochen. In den Vorjahren waren noch deutliche Zuwächse erreicht worden.</a:t>
            </a:r>
          </a:p>
          <a:p>
            <a:r>
              <a:rPr lang="de-DE" b="0" dirty="0"/>
              <a:t>Die Zahl der Passagiere an den deutschen Flughäfen ist gegenüber dem Vorjahreszeitraum um 0,8 Prozent oder 750.000 auf 97,7 Millionen gesunken. Damit liegt der Luftverkehr ab Deutschland rund </a:t>
            </a:r>
            <a:br>
              <a:rPr lang="de-DE" b="0" dirty="0"/>
            </a:br>
            <a:r>
              <a:rPr lang="de-DE" b="0" dirty="0"/>
              <a:t>16 Prozent unter dem Niveau von 2019.</a:t>
            </a:r>
          </a:p>
          <a:p>
            <a:pPr lvl="1"/>
            <a:r>
              <a:rPr lang="de-DE" dirty="0"/>
              <a:t>In der ersten Jahreshälfte 2026 nutzten 11,3 Prozent der Passagiere innerdeutsche Flüge,</a:t>
            </a:r>
            <a:r>
              <a:rPr lang="de-DE" dirty="0">
                <a:solidFill>
                  <a:srgbClr val="FF0000"/>
                </a:solidFill>
              </a:rPr>
              <a:t> </a:t>
            </a:r>
            <a:r>
              <a:rPr lang="de-DE" dirty="0"/>
              <a:t>69,3 Prozent Flüge in andere europäische Länder, 19,4 Prozent flogen interkontinental.</a:t>
            </a:r>
          </a:p>
          <a:p>
            <a:pPr lvl="1"/>
            <a:r>
              <a:rPr lang="de-DE" dirty="0"/>
              <a:t>Die gesunkene Passagierzahl wirkt sich auch auf das Geschäft der Bodendienstleister und des Travel-Retail-Marktes aus, zu denen die Duty-Free-Geschäfte zählen. Letztere bekommen außerdem die ökonomische Lage in Deutschland zu spüren sowie einen veränderten Passagiermix aufgrund der geopolitischen Lage.</a:t>
            </a:r>
          </a:p>
        </p:txBody>
      </p:sp>
      <p:sp>
        <p:nvSpPr>
          <p:cNvPr id="11" name="Textplatzhalter 10">
            <a:extLst>
              <a:ext uri="{FF2B5EF4-FFF2-40B4-BE49-F238E27FC236}">
                <a16:creationId xmlns:a16="http://schemas.microsoft.com/office/drawing/2014/main" id="{E3A0281E-0321-5ACB-BC06-32F9322238D9}"/>
              </a:ext>
            </a:extLst>
          </p:cNvPr>
          <p:cNvSpPr>
            <a:spLocks noGrp="1"/>
          </p:cNvSpPr>
          <p:nvPr>
            <p:ph type="body" sz="quarter" idx="13"/>
          </p:nvPr>
        </p:nvSpPr>
        <p:spPr/>
        <p:txBody>
          <a:bodyPr/>
          <a:lstStyle/>
          <a:p>
            <a:r>
              <a:rPr lang="de-DE"/>
              <a:t>Quelle: Flughafenverband ADV, ohne Flughafen HHN</a:t>
            </a:r>
          </a:p>
        </p:txBody>
      </p:sp>
      <p:sp>
        <p:nvSpPr>
          <p:cNvPr id="15" name="Inhaltsplatzhalter 9">
            <a:extLst>
              <a:ext uri="{FF2B5EF4-FFF2-40B4-BE49-F238E27FC236}">
                <a16:creationId xmlns:a16="http://schemas.microsoft.com/office/drawing/2014/main" id="{4A07CEBF-1238-1391-53FE-C1D7B9FA1171}"/>
              </a:ext>
            </a:extLst>
          </p:cNvPr>
          <p:cNvSpPr txBox="1">
            <a:spLocks/>
          </p:cNvSpPr>
          <p:nvPr/>
        </p:nvSpPr>
        <p:spPr>
          <a:xfrm>
            <a:off x="479425" y="1955800"/>
            <a:ext cx="3504383" cy="4043363"/>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400" b="1" kern="1200">
                <a:solidFill>
                  <a:schemeClr val="tx1"/>
                </a:solidFill>
                <a:latin typeface="+mn-lt"/>
                <a:ea typeface="+mn-ea"/>
                <a:cs typeface="+mn-cs"/>
              </a:defRPr>
            </a:lvl1pPr>
            <a:lvl2pPr marL="0" indent="0" algn="l" defTabSz="914400" rtl="0" eaLnBrk="1" latinLnBrk="0" hangingPunct="1">
              <a:lnSpc>
                <a:spcPct val="100000"/>
              </a:lnSpc>
              <a:spcBef>
                <a:spcPts val="0"/>
              </a:spcBef>
              <a:spcAft>
                <a:spcPts val="600"/>
              </a:spcAft>
              <a:buFont typeface="Arial" panose="020B0604020202020204" pitchFamily="34" charset="0"/>
              <a:buNone/>
              <a:defRPr sz="1400" kern="1200">
                <a:solidFill>
                  <a:schemeClr val="tx1"/>
                </a:solidFill>
                <a:latin typeface="+mn-lt"/>
                <a:ea typeface="+mn-ea"/>
                <a:cs typeface="+mn-cs"/>
              </a:defRPr>
            </a:lvl2pPr>
            <a:lvl3pPr marL="179388" indent="-179388" algn="l" defTabSz="914400" rtl="0" eaLnBrk="1" latinLnBrk="0" hangingPunct="1">
              <a:lnSpc>
                <a:spcPct val="100000"/>
              </a:lnSpc>
              <a:spcBef>
                <a:spcPts val="0"/>
              </a:spcBef>
              <a:spcAft>
                <a:spcPts val="600"/>
              </a:spcAft>
              <a:buClr>
                <a:schemeClr val="tx1"/>
              </a:buClr>
              <a:buFont typeface="Symbol" panose="05050102010706020507" pitchFamily="18" charset="2"/>
              <a:buChar char="-"/>
              <a:defRPr sz="1400" kern="1200">
                <a:solidFill>
                  <a:schemeClr val="tx1"/>
                </a:solidFill>
                <a:latin typeface="+mn-lt"/>
                <a:ea typeface="+mn-ea"/>
                <a:cs typeface="+mn-cs"/>
              </a:defRPr>
            </a:lvl3pPr>
            <a:lvl4pPr marL="360363" indent="-180975" algn="l" defTabSz="914400" rtl="0" eaLnBrk="1" latinLnBrk="0" hangingPunct="1">
              <a:lnSpc>
                <a:spcPct val="100000"/>
              </a:lnSpc>
              <a:spcBef>
                <a:spcPts val="0"/>
              </a:spcBef>
              <a:spcAft>
                <a:spcPts val="600"/>
              </a:spcAft>
              <a:buClr>
                <a:schemeClr val="tx1"/>
              </a:buClr>
              <a:buFont typeface="Symbol" panose="05050102010706020507" pitchFamily="18" charset="2"/>
              <a:buChar char="-"/>
              <a:defRPr sz="1400" kern="1200">
                <a:solidFill>
                  <a:schemeClr val="tx1"/>
                </a:solidFill>
                <a:latin typeface="+mn-lt"/>
                <a:ea typeface="+mn-ea"/>
                <a:cs typeface="+mn-cs"/>
              </a:defRPr>
            </a:lvl4pPr>
            <a:lvl5pPr marL="538163" indent="-177800" algn="l" defTabSz="914400" rtl="0" eaLnBrk="1" latinLnBrk="0" hangingPunct="1">
              <a:lnSpc>
                <a:spcPct val="100000"/>
              </a:lnSpc>
              <a:spcBef>
                <a:spcPts val="0"/>
              </a:spcBef>
              <a:spcAft>
                <a:spcPts val="600"/>
              </a:spcAft>
              <a:buClr>
                <a:schemeClr val="tx1"/>
              </a:buClr>
              <a:buFont typeface="Symbol" panose="05050102010706020507" pitchFamily="18" charset="2"/>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de-DE"/>
          </a:p>
        </p:txBody>
      </p:sp>
      <p:graphicFrame>
        <p:nvGraphicFramePr>
          <p:cNvPr id="24" name="Diagrammplatzhalter 7">
            <a:extLst>
              <a:ext uri="{FF2B5EF4-FFF2-40B4-BE49-F238E27FC236}">
                <a16:creationId xmlns:a16="http://schemas.microsoft.com/office/drawing/2014/main" id="{E59230E7-4637-9620-7D66-36BF08F9A742}"/>
              </a:ext>
            </a:extLst>
          </p:cNvPr>
          <p:cNvGraphicFramePr>
            <a:graphicFrameLocks/>
          </p:cNvGraphicFramePr>
          <p:nvPr>
            <p:extLst>
              <p:ext uri="{D42A27DB-BD31-4B8C-83A1-F6EECF244321}">
                <p14:modId xmlns:p14="http://schemas.microsoft.com/office/powerpoint/2010/main" val="2336482152"/>
              </p:ext>
            </p:extLst>
          </p:nvPr>
        </p:nvGraphicFramePr>
        <p:xfrm>
          <a:off x="479425" y="1955800"/>
          <a:ext cx="3504383" cy="4043363"/>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26" name="Diagrammplatzhalter 7">
            <a:extLst>
              <a:ext uri="{FF2B5EF4-FFF2-40B4-BE49-F238E27FC236}">
                <a16:creationId xmlns:a16="http://schemas.microsoft.com/office/drawing/2014/main" id="{E03AFE11-C9FE-E489-7E6E-F4F3CC0DFD31}"/>
              </a:ext>
            </a:extLst>
          </p:cNvPr>
          <p:cNvGraphicFramePr>
            <a:graphicFrameLocks/>
          </p:cNvGraphicFramePr>
          <p:nvPr/>
        </p:nvGraphicFramePr>
        <p:xfrm>
          <a:off x="4343809" y="1955800"/>
          <a:ext cx="3504383" cy="4043363"/>
        </p:xfrm>
        <a:graphic>
          <a:graphicData uri="http://schemas.openxmlformats.org/drawingml/2006/chart">
            <c:chart xmlns:c="http://schemas.openxmlformats.org/drawingml/2006/chart" xmlns:r="http://schemas.openxmlformats.org/officeDocument/2006/relationships" r:id="rId7"/>
          </a:graphicData>
        </a:graphic>
      </p:graphicFrame>
      <p:sp>
        <p:nvSpPr>
          <p:cNvPr id="27" name="Ellipse 26">
            <a:extLst>
              <a:ext uri="{FF2B5EF4-FFF2-40B4-BE49-F238E27FC236}">
                <a16:creationId xmlns:a16="http://schemas.microsoft.com/office/drawing/2014/main" id="{C68835F3-33B2-3BC5-B0D8-D2F7786FDB61}"/>
              </a:ext>
            </a:extLst>
          </p:cNvPr>
          <p:cNvSpPr>
            <a:spLocks noChangeAspect="1"/>
          </p:cNvSpPr>
          <p:nvPr/>
        </p:nvSpPr>
        <p:spPr>
          <a:xfrm>
            <a:off x="2870588" y="4383930"/>
            <a:ext cx="1137879" cy="1137879"/>
          </a:xfrm>
          <a:prstGeom prst="ellipse">
            <a:avLst/>
          </a:prstGeom>
          <a:solidFill>
            <a:srgbClr val="D12352"/>
          </a:solid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wrap="none" lIns="72000" tIns="72000" rIns="72000" bIns="72000" rtlCol="0" anchor="ctr"/>
          <a:lstStyle/>
          <a:p>
            <a:pPr algn="ctr"/>
            <a:r>
              <a:rPr lang="de-DE" sz="1400">
                <a:solidFill>
                  <a:schemeClr val="bg1"/>
                </a:solidFill>
              </a:rPr>
              <a:t>0,8% </a:t>
            </a:r>
            <a:r>
              <a:rPr lang="de-DE" sz="1400"/>
              <a:t>weniger</a:t>
            </a:r>
            <a:br>
              <a:rPr lang="de-DE" sz="1400"/>
            </a:br>
            <a:r>
              <a:rPr lang="de-DE" sz="1400"/>
              <a:t>Passagiere</a:t>
            </a:r>
          </a:p>
          <a:p>
            <a:pPr algn="ctr"/>
            <a:r>
              <a:rPr lang="de-DE" sz="1400"/>
              <a:t>als 1. </a:t>
            </a:r>
            <a:r>
              <a:rPr lang="de-DE" sz="1400" err="1"/>
              <a:t>Hj</a:t>
            </a:r>
            <a:r>
              <a:rPr lang="de-DE" sz="1400"/>
              <a:t>. ‘25</a:t>
            </a:r>
            <a:endParaRPr lang="de-DE" sz="1200"/>
          </a:p>
        </p:txBody>
      </p:sp>
      <p:sp>
        <p:nvSpPr>
          <p:cNvPr id="2" name="Ellipse 1">
            <a:extLst>
              <a:ext uri="{FF2B5EF4-FFF2-40B4-BE49-F238E27FC236}">
                <a16:creationId xmlns:a16="http://schemas.microsoft.com/office/drawing/2014/main" id="{2C3A2374-F6F2-0C0C-8DEF-6596CBAE9670}"/>
              </a:ext>
            </a:extLst>
          </p:cNvPr>
          <p:cNvSpPr>
            <a:spLocks noChangeAspect="1"/>
          </p:cNvSpPr>
          <p:nvPr/>
        </p:nvSpPr>
        <p:spPr>
          <a:xfrm>
            <a:off x="2059351" y="3478907"/>
            <a:ext cx="1137879" cy="1137879"/>
          </a:xfrm>
          <a:prstGeom prst="ellipse">
            <a:avLst/>
          </a:prstGeom>
          <a:solidFill>
            <a:schemeClr val="accent4"/>
          </a:solid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wrap="none" lIns="72000" tIns="72000" rIns="72000" bIns="72000" rtlCol="0" anchor="ctr"/>
          <a:lstStyle/>
          <a:p>
            <a:pPr algn="ctr"/>
            <a:r>
              <a:rPr lang="de-DE" sz="1400"/>
              <a:t>2,6% mehr</a:t>
            </a:r>
            <a:br>
              <a:rPr lang="de-DE" sz="1400"/>
            </a:br>
            <a:r>
              <a:rPr lang="de-DE" sz="1400"/>
              <a:t>Passagiere</a:t>
            </a:r>
          </a:p>
          <a:p>
            <a:pPr algn="ctr"/>
            <a:r>
              <a:rPr lang="de-DE" sz="1400"/>
              <a:t>als 1. </a:t>
            </a:r>
            <a:r>
              <a:rPr lang="de-DE" sz="1400" err="1"/>
              <a:t>Hj</a:t>
            </a:r>
            <a:r>
              <a:rPr lang="de-DE" sz="1400"/>
              <a:t>. ‘24</a:t>
            </a:r>
            <a:endParaRPr lang="de-DE" sz="1200"/>
          </a:p>
        </p:txBody>
      </p:sp>
      <p:cxnSp>
        <p:nvCxnSpPr>
          <p:cNvPr id="6" name="Gerader Verbinder 5">
            <a:extLst>
              <a:ext uri="{FF2B5EF4-FFF2-40B4-BE49-F238E27FC236}">
                <a16:creationId xmlns:a16="http://schemas.microsoft.com/office/drawing/2014/main" id="{EBA3E44B-6B91-D4FD-45BF-0E5B87CF0A8E}"/>
              </a:ext>
            </a:extLst>
          </p:cNvPr>
          <p:cNvCxnSpPr/>
          <p:nvPr/>
        </p:nvCxnSpPr>
        <p:spPr>
          <a:xfrm>
            <a:off x="1420289" y="2518460"/>
            <a:ext cx="0" cy="3421294"/>
          </a:xfrm>
          <a:prstGeom prst="line">
            <a:avLst/>
          </a:prstGeom>
          <a:ln w="6350">
            <a:solidFill>
              <a:srgbClr val="BEC3C5"/>
            </a:solidFill>
            <a:prstDash val="dash"/>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16996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think-cell data - do not delete" hidden="1">
            <a:extLst>
              <a:ext uri="{FF2B5EF4-FFF2-40B4-BE49-F238E27FC236}">
                <a16:creationId xmlns:a16="http://schemas.microsoft.com/office/drawing/2014/main" id="{941344B0-59E3-B36A-F217-445707C2BCA2}"/>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532" imgH="532" progId="TCLayout.ActiveDocument.1">
                  <p:embed/>
                </p:oleObj>
              </mc:Choice>
              <mc:Fallback>
                <p:oleObj name="think-cell Folie" r:id="rId4" imgW="532" imgH="532" progId="TCLayout.ActiveDocument.1">
                  <p:embed/>
                  <p:pic>
                    <p:nvPicPr>
                      <p:cNvPr id="9" name="think-cell data - do not delete" hidden="1">
                        <a:extLst>
                          <a:ext uri="{FF2B5EF4-FFF2-40B4-BE49-F238E27FC236}">
                            <a16:creationId xmlns:a16="http://schemas.microsoft.com/office/drawing/2014/main" id="{941344B0-59E3-B36A-F217-445707C2BCA2}"/>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el 1">
            <a:extLst>
              <a:ext uri="{FF2B5EF4-FFF2-40B4-BE49-F238E27FC236}">
                <a16:creationId xmlns:a16="http://schemas.microsoft.com/office/drawing/2014/main" id="{88D8C72E-242A-A77E-4C86-C38437A60CA8}"/>
              </a:ext>
            </a:extLst>
          </p:cNvPr>
          <p:cNvSpPr>
            <a:spLocks noGrp="1"/>
          </p:cNvSpPr>
          <p:nvPr>
            <p:ph type="title"/>
          </p:nvPr>
        </p:nvSpPr>
        <p:spPr/>
        <p:txBody>
          <a:bodyPr vert="horz"/>
          <a:lstStyle/>
          <a:p>
            <a:r>
              <a:rPr lang="de-DE"/>
              <a:t>In Europa wächst der Luftverkehr weiterhin dynamisch</a:t>
            </a:r>
          </a:p>
        </p:txBody>
      </p:sp>
      <p:graphicFrame>
        <p:nvGraphicFramePr>
          <p:cNvPr id="17" name="Diagrammplatzhalter 16">
            <a:extLst>
              <a:ext uri="{FF2B5EF4-FFF2-40B4-BE49-F238E27FC236}">
                <a16:creationId xmlns:a16="http://schemas.microsoft.com/office/drawing/2014/main" id="{3D51D4B3-4DD1-1AAA-DF93-B83950165E8A}"/>
              </a:ext>
            </a:extLst>
          </p:cNvPr>
          <p:cNvGraphicFramePr>
            <a:graphicFrameLocks noGrp="1"/>
          </p:cNvGraphicFramePr>
          <p:nvPr>
            <p:ph type="chart" sz="quarter" idx="15"/>
            <p:extLst>
              <p:ext uri="{D42A27DB-BD31-4B8C-83A1-F6EECF244321}">
                <p14:modId xmlns:p14="http://schemas.microsoft.com/office/powerpoint/2010/main" val="2097931877"/>
              </p:ext>
            </p:extLst>
          </p:nvPr>
        </p:nvGraphicFramePr>
        <p:xfrm>
          <a:off x="479425" y="1955800"/>
          <a:ext cx="7369175" cy="4043363"/>
        </p:xfrm>
        <a:graphic>
          <a:graphicData uri="http://schemas.openxmlformats.org/drawingml/2006/chart">
            <c:chart xmlns:c="http://schemas.openxmlformats.org/drawingml/2006/chart" xmlns:r="http://schemas.openxmlformats.org/officeDocument/2006/relationships" r:id="rId6"/>
          </a:graphicData>
        </a:graphic>
      </p:graphicFrame>
      <p:sp>
        <p:nvSpPr>
          <p:cNvPr id="4" name="Fußzeilenplatzhalter 3">
            <a:extLst>
              <a:ext uri="{FF2B5EF4-FFF2-40B4-BE49-F238E27FC236}">
                <a16:creationId xmlns:a16="http://schemas.microsoft.com/office/drawing/2014/main" id="{59E17BF9-8CBF-2EA4-D979-F881C7B6459E}"/>
              </a:ext>
            </a:extLst>
          </p:cNvPr>
          <p:cNvSpPr>
            <a:spLocks noGrp="1"/>
          </p:cNvSpPr>
          <p:nvPr>
            <p:ph type="ftr" sz="quarter" idx="11"/>
          </p:nvPr>
        </p:nvSpPr>
        <p:spPr/>
        <p:txBody>
          <a:bodyPr/>
          <a:lstStyle/>
          <a:p>
            <a:r>
              <a:rPr lang="de-DE"/>
              <a:t>Entwicklung des Luftverkehrs im 1. Halbjahr 2026</a:t>
            </a:r>
            <a:endParaRPr lang="en-US"/>
          </a:p>
        </p:txBody>
      </p:sp>
      <p:sp>
        <p:nvSpPr>
          <p:cNvPr id="5" name="Foliennummernplatzhalter 4">
            <a:extLst>
              <a:ext uri="{FF2B5EF4-FFF2-40B4-BE49-F238E27FC236}">
                <a16:creationId xmlns:a16="http://schemas.microsoft.com/office/drawing/2014/main" id="{F3EA783E-475F-DB49-6AB9-BB4744099359}"/>
              </a:ext>
            </a:extLst>
          </p:cNvPr>
          <p:cNvSpPr>
            <a:spLocks noGrp="1"/>
          </p:cNvSpPr>
          <p:nvPr>
            <p:ph type="sldNum" sz="quarter" idx="12"/>
          </p:nvPr>
        </p:nvSpPr>
        <p:spPr/>
        <p:txBody>
          <a:bodyPr/>
          <a:lstStyle/>
          <a:p>
            <a:fld id="{525684D5-9281-462A-BB6C-ACADE9D50AA7}" type="slidenum">
              <a:rPr lang="en-US" smtClean="0"/>
              <a:t>5</a:t>
            </a:fld>
            <a:endParaRPr lang="en-US"/>
          </a:p>
        </p:txBody>
      </p:sp>
      <p:sp>
        <p:nvSpPr>
          <p:cNvPr id="11" name="Inhaltsplatzhalter 10">
            <a:extLst>
              <a:ext uri="{FF2B5EF4-FFF2-40B4-BE49-F238E27FC236}">
                <a16:creationId xmlns:a16="http://schemas.microsoft.com/office/drawing/2014/main" id="{F23FC6A9-DEA2-6533-C507-6D5CFFC614EA}"/>
              </a:ext>
            </a:extLst>
          </p:cNvPr>
          <p:cNvSpPr>
            <a:spLocks noGrp="1"/>
          </p:cNvSpPr>
          <p:nvPr>
            <p:ph idx="14"/>
          </p:nvPr>
        </p:nvSpPr>
        <p:spPr>
          <a:xfrm>
            <a:off x="8208192" y="1341439"/>
            <a:ext cx="3504383" cy="5003799"/>
          </a:xfrm>
        </p:spPr>
        <p:txBody>
          <a:bodyPr/>
          <a:lstStyle/>
          <a:p>
            <a:pPr lvl="1"/>
            <a:r>
              <a:rPr lang="de-DE" b="1" dirty="0"/>
              <a:t>In Europa wurde im 1. Halbjahr 2026 mehr geflogen als jemals zuvor: Das Angebot erreichte 108 Prozent von 2019, ohne Deutschland sogar 111 Prozent.</a:t>
            </a:r>
          </a:p>
          <a:p>
            <a:pPr lvl="1"/>
            <a:r>
              <a:rPr lang="de-DE" dirty="0"/>
              <a:t>In der Slowakei ist das Angebot inzwischen mehr als doppelt so groß wie im Jahr 2019: Grund ist, dass sich insbesondere Punkt-zu-Punkt-Fluggesellschaften aufgrund steigender staatlicher Standortkosten aus dem benachbarten Österreich zurückziehen und ihre Flugzeuge jetzt ab Bratislava einsetzen. </a:t>
            </a:r>
          </a:p>
          <a:p>
            <a:pPr lvl="1"/>
            <a:r>
              <a:rPr lang="de-DE" dirty="0"/>
              <a:t>Hohe staatliche Standortkosten haben auch in Deutschland die weitere Entwicklung des Luftverkehrs ausgebremst. Das Sitzplatz-angebot erreichte im 1. Halbjahr 2026 nur </a:t>
            </a:r>
            <a:br>
              <a:rPr lang="de-DE" dirty="0"/>
            </a:br>
            <a:r>
              <a:rPr lang="de-DE" dirty="0"/>
              <a:t>85 Prozent von 2019. </a:t>
            </a:r>
          </a:p>
          <a:p>
            <a:pPr lvl="1"/>
            <a:r>
              <a:rPr lang="de-DE" dirty="0"/>
              <a:t>Dem Luftverkehrsstandort Deutschland gelingt es nicht, die Lücke zur durchschnittlichen Entwicklung des Angebotes in den anderen europäischen Ländern zu schließen. Der Abstand hat sich inzwischen auf </a:t>
            </a:r>
            <a:br>
              <a:rPr lang="de-DE" dirty="0"/>
            </a:br>
            <a:r>
              <a:rPr lang="de-DE" dirty="0"/>
              <a:t>26 Prozentpunkte vergrößert. </a:t>
            </a:r>
          </a:p>
        </p:txBody>
      </p:sp>
      <p:sp>
        <p:nvSpPr>
          <p:cNvPr id="13" name="Textplatzhalter 12">
            <a:extLst>
              <a:ext uri="{FF2B5EF4-FFF2-40B4-BE49-F238E27FC236}">
                <a16:creationId xmlns:a16="http://schemas.microsoft.com/office/drawing/2014/main" id="{F6BE9C15-EA2C-1B38-A39B-ACD2C1B4EB9D}"/>
              </a:ext>
            </a:extLst>
          </p:cNvPr>
          <p:cNvSpPr>
            <a:spLocks noGrp="1"/>
          </p:cNvSpPr>
          <p:nvPr>
            <p:ph type="body" sz="quarter" idx="16"/>
          </p:nvPr>
        </p:nvSpPr>
        <p:spPr/>
        <p:txBody>
          <a:bodyPr/>
          <a:lstStyle/>
          <a:p>
            <a:r>
              <a:rPr lang="de-DE" dirty="0"/>
              <a:t>Entwicklung aller europäischen Staaten</a:t>
            </a:r>
            <a:br>
              <a:rPr lang="de-DE" dirty="0"/>
            </a:br>
            <a:r>
              <a:rPr lang="de-DE" b="0" dirty="0"/>
              <a:t>Angebotene Sitzplätze 1. Halbjahr 2026 </a:t>
            </a:r>
            <a:r>
              <a:rPr lang="de-DE" b="0" dirty="0" err="1"/>
              <a:t>ggü</a:t>
            </a:r>
            <a:r>
              <a:rPr lang="de-DE" b="0" dirty="0"/>
              <a:t>. 1. Halbjahr 2019 in Prozent</a:t>
            </a:r>
          </a:p>
        </p:txBody>
      </p:sp>
      <p:sp>
        <p:nvSpPr>
          <p:cNvPr id="10" name="Textplatzhalter 9">
            <a:extLst>
              <a:ext uri="{FF2B5EF4-FFF2-40B4-BE49-F238E27FC236}">
                <a16:creationId xmlns:a16="http://schemas.microsoft.com/office/drawing/2014/main" id="{4CD39998-26DD-0C27-1CCB-970790521361}"/>
              </a:ext>
            </a:extLst>
          </p:cNvPr>
          <p:cNvSpPr>
            <a:spLocks noGrp="1"/>
          </p:cNvSpPr>
          <p:nvPr>
            <p:ph type="body" sz="quarter" idx="13"/>
          </p:nvPr>
        </p:nvSpPr>
        <p:spPr/>
        <p:txBody>
          <a:bodyPr/>
          <a:lstStyle/>
          <a:p>
            <a:r>
              <a:rPr lang="de-DE"/>
              <a:t>Quelle: SRS </a:t>
            </a:r>
            <a:r>
              <a:rPr lang="de-DE" err="1"/>
              <a:t>Analyser</a:t>
            </a:r>
            <a:endParaRPr lang="de-DE"/>
          </a:p>
        </p:txBody>
      </p:sp>
      <p:cxnSp>
        <p:nvCxnSpPr>
          <p:cNvPr id="19" name="Gerade Verbindung mit Pfeil 18">
            <a:extLst>
              <a:ext uri="{FF2B5EF4-FFF2-40B4-BE49-F238E27FC236}">
                <a16:creationId xmlns:a16="http://schemas.microsoft.com/office/drawing/2014/main" id="{6BAE4D06-58B4-807E-E8DD-228E654AE6D1}"/>
              </a:ext>
            </a:extLst>
          </p:cNvPr>
          <p:cNvCxnSpPr>
            <a:cxnSpLocks/>
          </p:cNvCxnSpPr>
          <p:nvPr/>
        </p:nvCxnSpPr>
        <p:spPr>
          <a:xfrm>
            <a:off x="4160656" y="3295650"/>
            <a:ext cx="0" cy="1052415"/>
          </a:xfrm>
          <a:prstGeom prst="straightConnector1">
            <a:avLst/>
          </a:prstGeom>
          <a:ln w="12700">
            <a:solidFill>
              <a:schemeClr val="accent4"/>
            </a:solidFill>
            <a:tailEnd type="none"/>
          </a:ln>
        </p:spPr>
        <p:style>
          <a:lnRef idx="2">
            <a:schemeClr val="accent1"/>
          </a:lnRef>
          <a:fillRef idx="0">
            <a:schemeClr val="accent1"/>
          </a:fillRef>
          <a:effectRef idx="1">
            <a:schemeClr val="accent1"/>
          </a:effectRef>
          <a:fontRef idx="minor">
            <a:schemeClr val="tx1"/>
          </a:fontRef>
        </p:style>
      </p:cxnSp>
      <p:cxnSp>
        <p:nvCxnSpPr>
          <p:cNvPr id="22" name="Gerade Verbindung mit Pfeil 21">
            <a:extLst>
              <a:ext uri="{FF2B5EF4-FFF2-40B4-BE49-F238E27FC236}">
                <a16:creationId xmlns:a16="http://schemas.microsoft.com/office/drawing/2014/main" id="{4FADAF6A-C03A-7B32-6114-25EF96AE26BC}"/>
              </a:ext>
            </a:extLst>
          </p:cNvPr>
          <p:cNvCxnSpPr>
            <a:cxnSpLocks/>
          </p:cNvCxnSpPr>
          <p:nvPr/>
        </p:nvCxnSpPr>
        <p:spPr>
          <a:xfrm>
            <a:off x="6955434" y="3590925"/>
            <a:ext cx="0" cy="757140"/>
          </a:xfrm>
          <a:prstGeom prst="straightConnector1">
            <a:avLst/>
          </a:prstGeom>
          <a:ln w="12700">
            <a:solidFill>
              <a:srgbClr val="D12352"/>
            </a:solidFill>
            <a:tailEnd type="none"/>
          </a:ln>
        </p:spPr>
        <p:style>
          <a:lnRef idx="2">
            <a:schemeClr val="accent1"/>
          </a:lnRef>
          <a:fillRef idx="0">
            <a:schemeClr val="accent1"/>
          </a:fillRef>
          <a:effectRef idx="1">
            <a:schemeClr val="accent1"/>
          </a:effectRef>
          <a:fontRef idx="minor">
            <a:schemeClr val="tx1"/>
          </a:fontRef>
        </p:style>
      </p:cxnSp>
      <p:cxnSp>
        <p:nvCxnSpPr>
          <p:cNvPr id="37" name="Gerade Verbindung mit Pfeil 36">
            <a:extLst>
              <a:ext uri="{FF2B5EF4-FFF2-40B4-BE49-F238E27FC236}">
                <a16:creationId xmlns:a16="http://schemas.microsoft.com/office/drawing/2014/main" id="{32CFE25D-D51C-A9B2-EE9E-F4D8B995207E}"/>
              </a:ext>
            </a:extLst>
          </p:cNvPr>
          <p:cNvCxnSpPr>
            <a:cxnSpLocks/>
          </p:cNvCxnSpPr>
          <p:nvPr/>
        </p:nvCxnSpPr>
        <p:spPr>
          <a:xfrm>
            <a:off x="6986314" y="2495545"/>
            <a:ext cx="640" cy="552455"/>
          </a:xfrm>
          <a:prstGeom prst="straightConnector1">
            <a:avLst/>
          </a:prstGeom>
          <a:ln w="12700">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40" name="Gerader Verbinder 39">
            <a:extLst>
              <a:ext uri="{FF2B5EF4-FFF2-40B4-BE49-F238E27FC236}">
                <a16:creationId xmlns:a16="http://schemas.microsoft.com/office/drawing/2014/main" id="{31D186C6-68D8-4684-70EC-AE0694D2DFFE}"/>
              </a:ext>
            </a:extLst>
          </p:cNvPr>
          <p:cNvCxnSpPr>
            <a:cxnSpLocks/>
          </p:cNvCxnSpPr>
          <p:nvPr/>
        </p:nvCxnSpPr>
        <p:spPr>
          <a:xfrm flipH="1">
            <a:off x="4160656" y="2497015"/>
            <a:ext cx="2826298" cy="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2" name="Gerader Verbinder 41">
            <a:extLst>
              <a:ext uri="{FF2B5EF4-FFF2-40B4-BE49-F238E27FC236}">
                <a16:creationId xmlns:a16="http://schemas.microsoft.com/office/drawing/2014/main" id="{7C0C24BA-AA7A-1869-FB59-FCB3C631A3BB}"/>
              </a:ext>
            </a:extLst>
          </p:cNvPr>
          <p:cNvCxnSpPr>
            <a:cxnSpLocks/>
          </p:cNvCxnSpPr>
          <p:nvPr/>
        </p:nvCxnSpPr>
        <p:spPr>
          <a:xfrm>
            <a:off x="4160656" y="2495551"/>
            <a:ext cx="0" cy="160213"/>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892671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552F06-8530-8588-FFDF-E712667FEAA7}"/>
            </a:ext>
          </a:extLst>
        </p:cNvPr>
        <p:cNvGrpSpPr/>
        <p:nvPr/>
      </p:nvGrpSpPr>
      <p:grpSpPr>
        <a:xfrm>
          <a:off x="0" y="0"/>
          <a:ext cx="0" cy="0"/>
          <a:chOff x="0" y="0"/>
          <a:chExt cx="0" cy="0"/>
        </a:xfrm>
      </p:grpSpPr>
      <p:cxnSp>
        <p:nvCxnSpPr>
          <p:cNvPr id="14" name="Gerade Verbindung mit Pfeil 13">
            <a:extLst>
              <a:ext uri="{FF2B5EF4-FFF2-40B4-BE49-F238E27FC236}">
                <a16:creationId xmlns:a16="http://schemas.microsoft.com/office/drawing/2014/main" id="{E55249BE-4A5A-8A6F-207B-BA98DDB787B0}"/>
              </a:ext>
            </a:extLst>
          </p:cNvPr>
          <p:cNvCxnSpPr>
            <a:cxnSpLocks/>
          </p:cNvCxnSpPr>
          <p:nvPr/>
        </p:nvCxnSpPr>
        <p:spPr>
          <a:xfrm>
            <a:off x="7179449" y="4356036"/>
            <a:ext cx="0" cy="113244"/>
          </a:xfrm>
          <a:prstGeom prst="straightConnector1">
            <a:avLst/>
          </a:prstGeom>
          <a:ln w="12700">
            <a:solidFill>
              <a:srgbClr val="D12352"/>
            </a:solidFill>
            <a:tailEnd type="none"/>
          </a:ln>
        </p:spPr>
        <p:style>
          <a:lnRef idx="2">
            <a:schemeClr val="accent1"/>
          </a:lnRef>
          <a:fillRef idx="0">
            <a:schemeClr val="accent1"/>
          </a:fillRef>
          <a:effectRef idx="1">
            <a:schemeClr val="accent1"/>
          </a:effectRef>
          <a:fontRef idx="minor">
            <a:schemeClr val="tx1"/>
          </a:fontRef>
        </p:style>
      </p:cxnSp>
      <p:graphicFrame>
        <p:nvGraphicFramePr>
          <p:cNvPr id="17" name="Diagrammplatzhalter 16">
            <a:extLst>
              <a:ext uri="{FF2B5EF4-FFF2-40B4-BE49-F238E27FC236}">
                <a16:creationId xmlns:a16="http://schemas.microsoft.com/office/drawing/2014/main" id="{C5875A09-F486-8342-F57C-11DE72CEE5AA}"/>
              </a:ext>
            </a:extLst>
          </p:cNvPr>
          <p:cNvGraphicFramePr>
            <a:graphicFrameLocks noGrp="1"/>
          </p:cNvGraphicFramePr>
          <p:nvPr>
            <p:ph type="chart" sz="quarter" idx="15"/>
            <p:extLst>
              <p:ext uri="{D42A27DB-BD31-4B8C-83A1-F6EECF244321}">
                <p14:modId xmlns:p14="http://schemas.microsoft.com/office/powerpoint/2010/main" val="964237462"/>
              </p:ext>
            </p:extLst>
          </p:nvPr>
        </p:nvGraphicFramePr>
        <p:xfrm>
          <a:off x="483068" y="1955800"/>
          <a:ext cx="7369175" cy="4043363"/>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9" name="think-cell data - do not delete" hidden="1">
            <a:extLst>
              <a:ext uri="{FF2B5EF4-FFF2-40B4-BE49-F238E27FC236}">
                <a16:creationId xmlns:a16="http://schemas.microsoft.com/office/drawing/2014/main" id="{8B6B4B54-913A-F363-4674-93E6B4F1A138}"/>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5" imgW="532" imgH="532" progId="TCLayout.ActiveDocument.1">
                  <p:embed/>
                </p:oleObj>
              </mc:Choice>
              <mc:Fallback>
                <p:oleObj name="think-cell Folie" r:id="rId5" imgW="532" imgH="532" progId="TCLayout.ActiveDocument.1">
                  <p:embed/>
                  <p:pic>
                    <p:nvPicPr>
                      <p:cNvPr id="9" name="think-cell data - do not delete" hidden="1">
                        <a:extLst>
                          <a:ext uri="{FF2B5EF4-FFF2-40B4-BE49-F238E27FC236}">
                            <a16:creationId xmlns:a16="http://schemas.microsoft.com/office/drawing/2014/main" id="{8B6B4B54-913A-F363-4674-93E6B4F1A138}"/>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Titel 1">
            <a:extLst>
              <a:ext uri="{FF2B5EF4-FFF2-40B4-BE49-F238E27FC236}">
                <a16:creationId xmlns:a16="http://schemas.microsoft.com/office/drawing/2014/main" id="{3060286C-56B0-4DF8-0058-600AF1DBA0D7}"/>
              </a:ext>
            </a:extLst>
          </p:cNvPr>
          <p:cNvSpPr>
            <a:spLocks noGrp="1"/>
          </p:cNvSpPr>
          <p:nvPr>
            <p:ph type="title"/>
          </p:nvPr>
        </p:nvSpPr>
        <p:spPr/>
        <p:txBody>
          <a:bodyPr vert="horz"/>
          <a:lstStyle/>
          <a:p>
            <a:r>
              <a:rPr lang="de-DE"/>
              <a:t>Nur in drei Ländern schrumpft das Angebot</a:t>
            </a:r>
          </a:p>
        </p:txBody>
      </p:sp>
      <p:sp>
        <p:nvSpPr>
          <p:cNvPr id="4" name="Fußzeilenplatzhalter 3">
            <a:extLst>
              <a:ext uri="{FF2B5EF4-FFF2-40B4-BE49-F238E27FC236}">
                <a16:creationId xmlns:a16="http://schemas.microsoft.com/office/drawing/2014/main" id="{57D72676-9652-2BDB-24AA-524B17DA5FDB}"/>
              </a:ext>
            </a:extLst>
          </p:cNvPr>
          <p:cNvSpPr>
            <a:spLocks noGrp="1"/>
          </p:cNvSpPr>
          <p:nvPr>
            <p:ph type="ftr" sz="quarter" idx="11"/>
          </p:nvPr>
        </p:nvSpPr>
        <p:spPr/>
        <p:txBody>
          <a:bodyPr/>
          <a:lstStyle/>
          <a:p>
            <a:r>
              <a:rPr lang="de-DE"/>
              <a:t>Entwicklung des Luftverkehrs im 1. Halbjahr 2026</a:t>
            </a:r>
            <a:endParaRPr lang="en-US"/>
          </a:p>
        </p:txBody>
      </p:sp>
      <p:sp>
        <p:nvSpPr>
          <p:cNvPr id="5" name="Foliennummernplatzhalter 4">
            <a:extLst>
              <a:ext uri="{FF2B5EF4-FFF2-40B4-BE49-F238E27FC236}">
                <a16:creationId xmlns:a16="http://schemas.microsoft.com/office/drawing/2014/main" id="{47D11362-B01A-E54A-9B9D-FC6A8D0ABBF2}"/>
              </a:ext>
            </a:extLst>
          </p:cNvPr>
          <p:cNvSpPr>
            <a:spLocks noGrp="1"/>
          </p:cNvSpPr>
          <p:nvPr>
            <p:ph type="sldNum" sz="quarter" idx="12"/>
          </p:nvPr>
        </p:nvSpPr>
        <p:spPr/>
        <p:txBody>
          <a:bodyPr/>
          <a:lstStyle/>
          <a:p>
            <a:fld id="{525684D5-9281-462A-BB6C-ACADE9D50AA7}" type="slidenum">
              <a:rPr lang="en-US" smtClean="0"/>
              <a:t>6</a:t>
            </a:fld>
            <a:endParaRPr lang="en-US"/>
          </a:p>
        </p:txBody>
      </p:sp>
      <p:sp>
        <p:nvSpPr>
          <p:cNvPr id="13" name="Textplatzhalter 12">
            <a:extLst>
              <a:ext uri="{FF2B5EF4-FFF2-40B4-BE49-F238E27FC236}">
                <a16:creationId xmlns:a16="http://schemas.microsoft.com/office/drawing/2014/main" id="{420CEE2E-FC2C-C94A-59A8-00950EEAD36B}"/>
              </a:ext>
            </a:extLst>
          </p:cNvPr>
          <p:cNvSpPr>
            <a:spLocks noGrp="1"/>
          </p:cNvSpPr>
          <p:nvPr>
            <p:ph type="body" sz="quarter" idx="16"/>
          </p:nvPr>
        </p:nvSpPr>
        <p:spPr/>
        <p:txBody>
          <a:bodyPr/>
          <a:lstStyle/>
          <a:p>
            <a:r>
              <a:rPr lang="de-DE"/>
              <a:t>Wachstum des Luftverkehrs in Europa</a:t>
            </a:r>
            <a:br>
              <a:rPr lang="de-DE"/>
            </a:br>
            <a:r>
              <a:rPr lang="de-DE" b="0"/>
              <a:t>Veränderung der angebotenen Sitzplätze 1. Halbjahr 2026 </a:t>
            </a:r>
            <a:r>
              <a:rPr lang="de-DE" b="0" err="1"/>
              <a:t>ggü</a:t>
            </a:r>
            <a:r>
              <a:rPr lang="de-DE" b="0"/>
              <a:t>. Vorjahreszeitraum in Prozent</a:t>
            </a:r>
          </a:p>
        </p:txBody>
      </p:sp>
      <p:sp>
        <p:nvSpPr>
          <p:cNvPr id="10" name="Textplatzhalter 9">
            <a:extLst>
              <a:ext uri="{FF2B5EF4-FFF2-40B4-BE49-F238E27FC236}">
                <a16:creationId xmlns:a16="http://schemas.microsoft.com/office/drawing/2014/main" id="{CF8A0808-2F4F-D9BD-4585-6B4EE7656BAD}"/>
              </a:ext>
            </a:extLst>
          </p:cNvPr>
          <p:cNvSpPr>
            <a:spLocks noGrp="1"/>
          </p:cNvSpPr>
          <p:nvPr>
            <p:ph type="body" sz="quarter" idx="13"/>
          </p:nvPr>
        </p:nvSpPr>
        <p:spPr/>
        <p:txBody>
          <a:bodyPr/>
          <a:lstStyle/>
          <a:p>
            <a:r>
              <a:rPr lang="de-DE"/>
              <a:t>Quelle: SRS </a:t>
            </a:r>
            <a:r>
              <a:rPr lang="de-DE" err="1"/>
              <a:t>Analyser</a:t>
            </a:r>
            <a:endParaRPr lang="de-DE"/>
          </a:p>
        </p:txBody>
      </p:sp>
      <p:cxnSp>
        <p:nvCxnSpPr>
          <p:cNvPr id="12" name="Gerade Verbindung mit Pfeil 11">
            <a:extLst>
              <a:ext uri="{FF2B5EF4-FFF2-40B4-BE49-F238E27FC236}">
                <a16:creationId xmlns:a16="http://schemas.microsoft.com/office/drawing/2014/main" id="{156EC67A-58AE-9AAE-6791-F2917D989B59}"/>
              </a:ext>
            </a:extLst>
          </p:cNvPr>
          <p:cNvCxnSpPr>
            <a:cxnSpLocks/>
          </p:cNvCxnSpPr>
          <p:nvPr/>
        </p:nvCxnSpPr>
        <p:spPr>
          <a:xfrm>
            <a:off x="4596294" y="4036979"/>
            <a:ext cx="0" cy="408561"/>
          </a:xfrm>
          <a:prstGeom prst="straightConnector1">
            <a:avLst/>
          </a:prstGeom>
          <a:ln w="12700">
            <a:solidFill>
              <a:schemeClr val="accent4"/>
            </a:solidFill>
            <a:tailEnd type="none"/>
          </a:ln>
        </p:spPr>
        <p:style>
          <a:lnRef idx="2">
            <a:schemeClr val="accent1"/>
          </a:lnRef>
          <a:fillRef idx="0">
            <a:schemeClr val="accent1"/>
          </a:fillRef>
          <a:effectRef idx="1">
            <a:schemeClr val="accent1"/>
          </a:effectRef>
          <a:fontRef idx="minor">
            <a:schemeClr val="tx1"/>
          </a:fontRef>
        </p:style>
      </p:cxnSp>
      <p:sp>
        <p:nvSpPr>
          <p:cNvPr id="6" name="Inhaltsplatzhalter 10">
            <a:extLst>
              <a:ext uri="{FF2B5EF4-FFF2-40B4-BE49-F238E27FC236}">
                <a16:creationId xmlns:a16="http://schemas.microsoft.com/office/drawing/2014/main" id="{5E9DDCA1-8792-E99B-8608-6FD400F8E4DD}"/>
              </a:ext>
            </a:extLst>
          </p:cNvPr>
          <p:cNvSpPr txBox="1">
            <a:spLocks/>
          </p:cNvSpPr>
          <p:nvPr/>
        </p:nvSpPr>
        <p:spPr>
          <a:xfrm>
            <a:off x="8208192" y="1341439"/>
            <a:ext cx="3504383" cy="5003799"/>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400" b="1" kern="1200">
                <a:solidFill>
                  <a:schemeClr val="tx1"/>
                </a:solidFill>
                <a:latin typeface="+mn-lt"/>
                <a:ea typeface="+mn-ea"/>
                <a:cs typeface="+mn-cs"/>
              </a:defRPr>
            </a:lvl1pPr>
            <a:lvl2pPr marL="0" indent="0" algn="l" defTabSz="914400" rtl="0" eaLnBrk="1" latinLnBrk="0" hangingPunct="1">
              <a:lnSpc>
                <a:spcPct val="100000"/>
              </a:lnSpc>
              <a:spcBef>
                <a:spcPts val="0"/>
              </a:spcBef>
              <a:spcAft>
                <a:spcPts val="600"/>
              </a:spcAft>
              <a:buFont typeface="Arial" panose="020B0604020202020204" pitchFamily="34" charset="0"/>
              <a:buNone/>
              <a:defRPr sz="1400" kern="1200">
                <a:solidFill>
                  <a:schemeClr val="tx1"/>
                </a:solidFill>
                <a:latin typeface="+mn-lt"/>
                <a:ea typeface="+mn-ea"/>
                <a:cs typeface="+mn-cs"/>
              </a:defRPr>
            </a:lvl2pPr>
            <a:lvl3pPr marL="179388" indent="-179388" algn="l" defTabSz="914400" rtl="0" eaLnBrk="1" latinLnBrk="0" hangingPunct="1">
              <a:lnSpc>
                <a:spcPct val="100000"/>
              </a:lnSpc>
              <a:spcBef>
                <a:spcPts val="0"/>
              </a:spcBef>
              <a:spcAft>
                <a:spcPts val="600"/>
              </a:spcAft>
              <a:buClr>
                <a:schemeClr val="tx1"/>
              </a:buClr>
              <a:buFont typeface="Symbol" panose="05050102010706020507" pitchFamily="18" charset="2"/>
              <a:buChar char="-"/>
              <a:defRPr sz="1400" kern="1200">
                <a:solidFill>
                  <a:schemeClr val="tx1"/>
                </a:solidFill>
                <a:latin typeface="+mn-lt"/>
                <a:ea typeface="+mn-ea"/>
                <a:cs typeface="+mn-cs"/>
              </a:defRPr>
            </a:lvl3pPr>
            <a:lvl4pPr marL="360363" indent="-180975" algn="l" defTabSz="914400" rtl="0" eaLnBrk="1" latinLnBrk="0" hangingPunct="1">
              <a:lnSpc>
                <a:spcPct val="100000"/>
              </a:lnSpc>
              <a:spcBef>
                <a:spcPts val="0"/>
              </a:spcBef>
              <a:spcAft>
                <a:spcPts val="600"/>
              </a:spcAft>
              <a:buClr>
                <a:schemeClr val="tx1"/>
              </a:buClr>
              <a:buFont typeface="Symbol" panose="05050102010706020507" pitchFamily="18" charset="2"/>
              <a:buChar char="-"/>
              <a:defRPr sz="1400" kern="1200">
                <a:solidFill>
                  <a:schemeClr val="tx1"/>
                </a:solidFill>
                <a:latin typeface="+mn-lt"/>
                <a:ea typeface="+mn-ea"/>
                <a:cs typeface="+mn-cs"/>
              </a:defRPr>
            </a:lvl4pPr>
            <a:lvl5pPr marL="538163" indent="-177800" algn="l" defTabSz="914400" rtl="0" eaLnBrk="1" latinLnBrk="0" hangingPunct="1">
              <a:lnSpc>
                <a:spcPct val="100000"/>
              </a:lnSpc>
              <a:spcBef>
                <a:spcPts val="0"/>
              </a:spcBef>
              <a:spcAft>
                <a:spcPts val="600"/>
              </a:spcAft>
              <a:buClr>
                <a:schemeClr val="tx1"/>
              </a:buClr>
              <a:buFont typeface="Symbol" panose="05050102010706020507" pitchFamily="18" charset="2"/>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dirty="0"/>
              <a:t>Deutschland gehört zu den wenigen Ländern in Europa, in denen der Luftverkehr schrumpft. Insgesamt wurden im 1. Halbjahr 2026 in Europa 4 Prozent mehr Sitzplätze als im Vorjahreszeitraum angeboten. In Deutschland ist das Angebot dagegen um </a:t>
            </a:r>
            <a:br>
              <a:rPr lang="de-DE" dirty="0"/>
            </a:br>
            <a:r>
              <a:rPr lang="de-DE" dirty="0"/>
              <a:t>1 Prozent geschrumpft. Der Abstand zum Rest des Kontinents wächst damit weiter. </a:t>
            </a:r>
          </a:p>
          <a:p>
            <a:r>
              <a:rPr lang="de-DE" b="0" dirty="0"/>
              <a:t>Stark ausgedünnt wurde das Angebot zuletzt außerdem in Island. Gründe sind ein Einbruch des US-Geschäfts und der Marktaustritt der Fluggesellschaft PLAY. In Österreich spielen die Nahost-Krise und Kapazitätskürzungen im Punkt-zu-Punkt-Segment aufgrund hoher staatlicher Standortkosten eine Rolle.</a:t>
            </a:r>
          </a:p>
          <a:p>
            <a:r>
              <a:rPr lang="de-DE" b="0" dirty="0"/>
              <a:t>Dagegen entwickelt sich das Flugangebot ab Schweden mit einem Wachstum von 6 Prozent im 1. Halbjahr 2026 überdurchschnittlich gut – die dortige Regierung hatte die nationale Luftverkehrsteuer zum 1. Juli 2025</a:t>
            </a:r>
            <a:br>
              <a:rPr lang="de-DE" b="0" dirty="0"/>
            </a:br>
            <a:r>
              <a:rPr lang="de-DE" b="0" dirty="0"/>
              <a:t>ersatzlos gestrichen. Das Beispiel zeigt, dass es kein Nachfrageproblem gab – sondern aufgrund hoher Kosten kein Angebot.</a:t>
            </a:r>
          </a:p>
        </p:txBody>
      </p:sp>
      <p:cxnSp>
        <p:nvCxnSpPr>
          <p:cNvPr id="11" name="Gerade Verbindung mit Pfeil 10">
            <a:extLst>
              <a:ext uri="{FF2B5EF4-FFF2-40B4-BE49-F238E27FC236}">
                <a16:creationId xmlns:a16="http://schemas.microsoft.com/office/drawing/2014/main" id="{1FD9F8F6-24F0-7E85-C024-8A6E7DB273E6}"/>
              </a:ext>
            </a:extLst>
          </p:cNvPr>
          <p:cNvCxnSpPr>
            <a:cxnSpLocks/>
          </p:cNvCxnSpPr>
          <p:nvPr/>
        </p:nvCxnSpPr>
        <p:spPr>
          <a:xfrm>
            <a:off x="3310459" y="4033149"/>
            <a:ext cx="0" cy="408561"/>
          </a:xfrm>
          <a:prstGeom prst="straightConnector1">
            <a:avLst/>
          </a:prstGeom>
          <a:ln w="12700">
            <a:solidFill>
              <a:schemeClr val="accent4"/>
            </a:solidFill>
            <a:tailEnd type="non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852634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Inhaltsplatzhalter 10">
            <a:extLst>
              <a:ext uri="{FF2B5EF4-FFF2-40B4-BE49-F238E27FC236}">
                <a16:creationId xmlns:a16="http://schemas.microsoft.com/office/drawing/2014/main" id="{1C786BED-9CFB-4220-B8A9-ACB727C6C727}"/>
              </a:ext>
            </a:extLst>
          </p:cNvPr>
          <p:cNvGraphicFramePr>
            <a:graphicFrameLocks noGrp="1"/>
          </p:cNvGraphicFramePr>
          <p:nvPr>
            <p:ph type="chart" sz="quarter" idx="15"/>
            <p:extLst>
              <p:ext uri="{D42A27DB-BD31-4B8C-83A1-F6EECF244321}">
                <p14:modId xmlns:p14="http://schemas.microsoft.com/office/powerpoint/2010/main" val="877240710"/>
              </p:ext>
            </p:extLst>
          </p:nvPr>
        </p:nvGraphicFramePr>
        <p:xfrm>
          <a:off x="479425" y="1955800"/>
          <a:ext cx="7369175" cy="4043363"/>
        </p:xfrm>
        <a:graphic>
          <a:graphicData uri="http://schemas.openxmlformats.org/drawingml/2006/chart">
            <c:chart xmlns:c="http://schemas.openxmlformats.org/drawingml/2006/chart" xmlns:r="http://schemas.openxmlformats.org/officeDocument/2006/relationships" r:id="rId4"/>
          </a:graphicData>
        </a:graphic>
      </p:graphicFrame>
      <p:grpSp>
        <p:nvGrpSpPr>
          <p:cNvPr id="10" name="Gruppieren 9">
            <a:extLst>
              <a:ext uri="{FF2B5EF4-FFF2-40B4-BE49-F238E27FC236}">
                <a16:creationId xmlns:a16="http://schemas.microsoft.com/office/drawing/2014/main" id="{12A2CF4B-DF4B-71AB-C2C6-A1E8BACEB8FC}"/>
              </a:ext>
            </a:extLst>
          </p:cNvPr>
          <p:cNvGrpSpPr/>
          <p:nvPr/>
        </p:nvGrpSpPr>
        <p:grpSpPr>
          <a:xfrm>
            <a:off x="4541265" y="2625687"/>
            <a:ext cx="506980" cy="479959"/>
            <a:chOff x="4541265" y="2713239"/>
            <a:chExt cx="506980" cy="479959"/>
          </a:xfrm>
        </p:grpSpPr>
        <p:sp>
          <p:nvSpPr>
            <p:cNvPr id="6" name="Textfeld 5">
              <a:extLst>
                <a:ext uri="{FF2B5EF4-FFF2-40B4-BE49-F238E27FC236}">
                  <a16:creationId xmlns:a16="http://schemas.microsoft.com/office/drawing/2014/main" id="{F4BC31D7-48AF-787A-0A6D-B4B951307932}"/>
                </a:ext>
              </a:extLst>
            </p:cNvPr>
            <p:cNvSpPr txBox="1"/>
            <p:nvPr/>
          </p:nvSpPr>
          <p:spPr>
            <a:xfrm>
              <a:off x="4541265" y="2977754"/>
              <a:ext cx="479425" cy="215444"/>
            </a:xfrm>
            <a:prstGeom prst="rect">
              <a:avLst/>
            </a:prstGeom>
            <a:noFill/>
          </p:spPr>
          <p:txBody>
            <a:bodyPr wrap="square" lIns="0" tIns="0" rIns="0" bIns="0" rtlCol="0">
              <a:spAutoFit/>
            </a:bodyPr>
            <a:lstStyle/>
            <a:p>
              <a:pPr algn="ctr"/>
              <a:r>
                <a:rPr lang="de-DE" sz="1400" b="1" dirty="0">
                  <a:solidFill>
                    <a:srgbClr val="D12352"/>
                  </a:solidFill>
                </a:rPr>
                <a:t>58%p</a:t>
              </a:r>
            </a:p>
          </p:txBody>
        </p:sp>
        <p:cxnSp>
          <p:nvCxnSpPr>
            <p:cNvPr id="11" name="Gerade Verbindung mit Pfeil 10">
              <a:extLst>
                <a:ext uri="{FF2B5EF4-FFF2-40B4-BE49-F238E27FC236}">
                  <a16:creationId xmlns:a16="http://schemas.microsoft.com/office/drawing/2014/main" id="{AC1847D3-E7D0-FAFE-D696-EAEAB6936E7A}"/>
                </a:ext>
              </a:extLst>
            </p:cNvPr>
            <p:cNvCxnSpPr/>
            <p:nvPr/>
          </p:nvCxnSpPr>
          <p:spPr>
            <a:xfrm>
              <a:off x="4777312" y="2713239"/>
              <a:ext cx="270933" cy="0"/>
            </a:xfrm>
            <a:prstGeom prst="straightConnector1">
              <a:avLst/>
            </a:prstGeom>
            <a:ln w="25400">
              <a:solidFill>
                <a:srgbClr val="9E0832"/>
              </a:solidFill>
              <a:tailEnd type="triangle"/>
            </a:ln>
          </p:spPr>
          <p:style>
            <a:lnRef idx="2">
              <a:schemeClr val="accent1"/>
            </a:lnRef>
            <a:fillRef idx="0">
              <a:schemeClr val="accent1"/>
            </a:fillRef>
            <a:effectRef idx="1">
              <a:schemeClr val="accent1"/>
            </a:effectRef>
            <a:fontRef idx="minor">
              <a:schemeClr val="tx1"/>
            </a:fontRef>
          </p:style>
        </p:cxnSp>
        <p:cxnSp>
          <p:nvCxnSpPr>
            <p:cNvPr id="13" name="Gerader Verbinder 12">
              <a:extLst>
                <a:ext uri="{FF2B5EF4-FFF2-40B4-BE49-F238E27FC236}">
                  <a16:creationId xmlns:a16="http://schemas.microsoft.com/office/drawing/2014/main" id="{45A5171A-0C2C-7C9F-0AA9-63FF5486B38C}"/>
                </a:ext>
              </a:extLst>
            </p:cNvPr>
            <p:cNvCxnSpPr>
              <a:cxnSpLocks/>
            </p:cNvCxnSpPr>
            <p:nvPr/>
          </p:nvCxnSpPr>
          <p:spPr>
            <a:xfrm>
              <a:off x="4780978" y="2713242"/>
              <a:ext cx="0" cy="258231"/>
            </a:xfrm>
            <a:prstGeom prst="line">
              <a:avLst/>
            </a:prstGeom>
            <a:ln w="25400">
              <a:solidFill>
                <a:srgbClr val="9E0832"/>
              </a:solidFill>
            </a:ln>
          </p:spPr>
          <p:style>
            <a:lnRef idx="2">
              <a:schemeClr val="accent1"/>
            </a:lnRef>
            <a:fillRef idx="0">
              <a:schemeClr val="accent1"/>
            </a:fillRef>
            <a:effectRef idx="1">
              <a:schemeClr val="accent1"/>
            </a:effectRef>
            <a:fontRef idx="minor">
              <a:schemeClr val="tx1"/>
            </a:fontRef>
          </p:style>
        </p:cxnSp>
      </p:grpSp>
      <p:graphicFrame>
        <p:nvGraphicFramePr>
          <p:cNvPr id="17" name="think-cell data - do not delete" hidden="1">
            <a:extLst>
              <a:ext uri="{FF2B5EF4-FFF2-40B4-BE49-F238E27FC236}">
                <a16:creationId xmlns:a16="http://schemas.microsoft.com/office/drawing/2014/main" id="{0C07C479-ED5A-89B5-2106-0BA55DFAFC91}"/>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5" imgW="592" imgH="591" progId="TCLayout.ActiveDocument.1">
                  <p:embed/>
                </p:oleObj>
              </mc:Choice>
              <mc:Fallback>
                <p:oleObj name="think-cell Folie" r:id="rId5" imgW="592" imgH="591" progId="TCLayout.ActiveDocument.1">
                  <p:embed/>
                  <p:pic>
                    <p:nvPicPr>
                      <p:cNvPr id="17" name="think-cell data - do not delete" hidden="1">
                        <a:extLst>
                          <a:ext uri="{FF2B5EF4-FFF2-40B4-BE49-F238E27FC236}">
                            <a16:creationId xmlns:a16="http://schemas.microsoft.com/office/drawing/2014/main" id="{0C07C479-ED5A-89B5-2106-0BA55DFAFC91}"/>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Titel 3">
            <a:extLst>
              <a:ext uri="{FF2B5EF4-FFF2-40B4-BE49-F238E27FC236}">
                <a16:creationId xmlns:a16="http://schemas.microsoft.com/office/drawing/2014/main" id="{F233A3E9-3CAD-6CEE-D885-4F1972FA4B62}"/>
              </a:ext>
            </a:extLst>
          </p:cNvPr>
          <p:cNvSpPr>
            <a:spLocks noGrp="1"/>
          </p:cNvSpPr>
          <p:nvPr>
            <p:ph type="title"/>
          </p:nvPr>
        </p:nvSpPr>
        <p:spPr/>
        <p:txBody>
          <a:bodyPr vert="horz"/>
          <a:lstStyle/>
          <a:p>
            <a:r>
              <a:rPr lang="de-DE">
                <a:solidFill>
                  <a:schemeClr val="accent1"/>
                </a:solidFill>
              </a:rPr>
              <a:t>Deutschland:</a:t>
            </a:r>
            <a:r>
              <a:rPr lang="de-DE"/>
              <a:t> Europäische Punkt-zu-Punkt-airlines bleiben weg</a:t>
            </a:r>
          </a:p>
        </p:txBody>
      </p:sp>
      <p:sp>
        <p:nvSpPr>
          <p:cNvPr id="7" name="Fußzeilenplatzhalter 6">
            <a:extLst>
              <a:ext uri="{FF2B5EF4-FFF2-40B4-BE49-F238E27FC236}">
                <a16:creationId xmlns:a16="http://schemas.microsoft.com/office/drawing/2014/main" id="{4A8A2BA6-5D0C-F222-7229-6362E4B767D3}"/>
              </a:ext>
            </a:extLst>
          </p:cNvPr>
          <p:cNvSpPr>
            <a:spLocks noGrp="1"/>
          </p:cNvSpPr>
          <p:nvPr>
            <p:ph type="ftr" sz="quarter" idx="11"/>
          </p:nvPr>
        </p:nvSpPr>
        <p:spPr/>
        <p:txBody>
          <a:bodyPr/>
          <a:lstStyle/>
          <a:p>
            <a:r>
              <a:rPr lang="de-DE"/>
              <a:t>Entwicklung des Luftverkehrs im 1. Halbjahr 2026</a:t>
            </a:r>
            <a:endParaRPr lang="en-US"/>
          </a:p>
        </p:txBody>
      </p:sp>
      <p:sp>
        <p:nvSpPr>
          <p:cNvPr id="8" name="Foliennummernplatzhalter 7">
            <a:extLst>
              <a:ext uri="{FF2B5EF4-FFF2-40B4-BE49-F238E27FC236}">
                <a16:creationId xmlns:a16="http://schemas.microsoft.com/office/drawing/2014/main" id="{F6B6B826-826A-99B6-35F3-8E84AD830878}"/>
              </a:ext>
            </a:extLst>
          </p:cNvPr>
          <p:cNvSpPr>
            <a:spLocks noGrp="1"/>
          </p:cNvSpPr>
          <p:nvPr>
            <p:ph type="sldNum" sz="quarter" idx="12"/>
          </p:nvPr>
        </p:nvSpPr>
        <p:spPr/>
        <p:txBody>
          <a:bodyPr/>
          <a:lstStyle/>
          <a:p>
            <a:fld id="{525684D5-9281-462A-BB6C-ACADE9D50AA7}" type="slidenum">
              <a:rPr lang="en-US" smtClean="0"/>
              <a:pPr/>
              <a:t>7</a:t>
            </a:fld>
            <a:endParaRPr lang="en-US"/>
          </a:p>
        </p:txBody>
      </p:sp>
      <p:sp>
        <p:nvSpPr>
          <p:cNvPr id="2" name="Inhaltsplatzhalter 1">
            <a:extLst>
              <a:ext uri="{FF2B5EF4-FFF2-40B4-BE49-F238E27FC236}">
                <a16:creationId xmlns:a16="http://schemas.microsoft.com/office/drawing/2014/main" id="{BC722FC4-ED21-053D-B134-06D046B6CDE5}"/>
              </a:ext>
            </a:extLst>
          </p:cNvPr>
          <p:cNvSpPr>
            <a:spLocks noGrp="1"/>
          </p:cNvSpPr>
          <p:nvPr>
            <p:ph idx="14"/>
          </p:nvPr>
        </p:nvSpPr>
        <p:spPr/>
        <p:txBody>
          <a:bodyPr/>
          <a:lstStyle/>
          <a:p>
            <a:r>
              <a:rPr lang="de-DE"/>
              <a:t>In Deutschland entwickelt sich derzeit nur ein Geschäftsfeld besser als vor der Corona-Pandemie: Das Angebot der touristischen Airlines wuchs im 1. Halbjahr 2026 auf 139 Prozent im Vergleich zu 2019. Der Marktanteil dieses Segments ist mit 15 Prozent aber vergleichsweise gering.</a:t>
            </a:r>
          </a:p>
          <a:p>
            <a:pPr lvl="1"/>
            <a:r>
              <a:rPr lang="de-DE"/>
              <a:t>Alle anderen Geschäftsfelder lagen dagegen im Vergleich zu den restlichen europäischen Ländern teilweise weit zurück. </a:t>
            </a:r>
          </a:p>
          <a:p>
            <a:pPr lvl="1"/>
            <a:r>
              <a:rPr lang="de-DE"/>
              <a:t>Besonders deutlich wird dies bei der Entwicklung des Angebots der europäischen Punkt-zu-Punkt-Airlines. Deren Angebot liegt in den restlichen europäischen Ländern inzwischen 58 Prozentpunkte über dem Angebot in Deutschland. Auch der Marktanteil dieser Airlines ist in Deutschland mit 29 Prozent deutlich geringer als im restlichen Europa (44 Prozent).</a:t>
            </a:r>
          </a:p>
          <a:p>
            <a:pPr lvl="1"/>
            <a:endParaRPr lang="de-DE"/>
          </a:p>
        </p:txBody>
      </p:sp>
      <p:sp>
        <p:nvSpPr>
          <p:cNvPr id="5" name="Inhaltsplatzhalter 4">
            <a:extLst>
              <a:ext uri="{FF2B5EF4-FFF2-40B4-BE49-F238E27FC236}">
                <a16:creationId xmlns:a16="http://schemas.microsoft.com/office/drawing/2014/main" id="{3278B997-FEFE-A7B7-A109-86231F9B4042}"/>
              </a:ext>
            </a:extLst>
          </p:cNvPr>
          <p:cNvSpPr>
            <a:spLocks noGrp="1"/>
          </p:cNvSpPr>
          <p:nvPr>
            <p:ph type="body" sz="quarter" idx="16"/>
          </p:nvPr>
        </p:nvSpPr>
        <p:spPr/>
        <p:txBody>
          <a:bodyPr/>
          <a:lstStyle/>
          <a:p>
            <a:r>
              <a:rPr lang="de-DE"/>
              <a:t>Sitzplatzangebot nach Geschäftsmodell</a:t>
            </a:r>
            <a:br>
              <a:rPr lang="de-DE"/>
            </a:br>
            <a:r>
              <a:rPr lang="de-DE" b="0"/>
              <a:t>1. Halbjahr 2026 </a:t>
            </a:r>
            <a:r>
              <a:rPr lang="de-DE" b="0" err="1"/>
              <a:t>ggü</a:t>
            </a:r>
            <a:r>
              <a:rPr lang="de-DE" b="0"/>
              <a:t>. 1. Halbjahr 2019 in Prozent</a:t>
            </a:r>
          </a:p>
        </p:txBody>
      </p:sp>
      <p:sp>
        <p:nvSpPr>
          <p:cNvPr id="15" name="Textplatzhalter 14">
            <a:extLst>
              <a:ext uri="{FF2B5EF4-FFF2-40B4-BE49-F238E27FC236}">
                <a16:creationId xmlns:a16="http://schemas.microsoft.com/office/drawing/2014/main" id="{8537F6F6-0312-09D1-19C2-095D832D6B40}"/>
              </a:ext>
            </a:extLst>
          </p:cNvPr>
          <p:cNvSpPr>
            <a:spLocks noGrp="1"/>
          </p:cNvSpPr>
          <p:nvPr>
            <p:ph type="body" sz="quarter" idx="13"/>
          </p:nvPr>
        </p:nvSpPr>
        <p:spPr/>
        <p:txBody>
          <a:bodyPr/>
          <a:lstStyle/>
          <a:p>
            <a:r>
              <a:rPr lang="de-DE"/>
              <a:t>Quelle: SRS </a:t>
            </a:r>
            <a:r>
              <a:rPr lang="de-DE" err="1"/>
              <a:t>Analyser</a:t>
            </a:r>
            <a:r>
              <a:rPr lang="de-DE"/>
              <a:t> / Europa: EU27, Schweiz, UK, Island, Norwegen / Fehlende Kapazität zu 100%: Sonstige Airlines</a:t>
            </a:r>
            <a:br>
              <a:rPr lang="de-DE"/>
            </a:br>
            <a:r>
              <a:rPr lang="de-DE"/>
              <a:t>*Punkt-zu-Punkt-Airlines: Eurowings, EasyJet, Ryanair, Wizz Air u.a.; **Touristische Airlines: Condor, Discover Airlines, TUIfly, SunExpress u.a. </a:t>
            </a:r>
          </a:p>
        </p:txBody>
      </p:sp>
    </p:spTree>
    <p:extLst>
      <p:ext uri="{BB962C8B-B14F-4D97-AF65-F5344CB8AC3E}">
        <p14:creationId xmlns:p14="http://schemas.microsoft.com/office/powerpoint/2010/main" val="29977798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97A3A1-9C95-03DE-C9C7-B1F05A785502}"/>
            </a:ext>
          </a:extLst>
        </p:cNvPr>
        <p:cNvGrpSpPr/>
        <p:nvPr/>
      </p:nvGrpSpPr>
      <p:grpSpPr>
        <a:xfrm>
          <a:off x="0" y="0"/>
          <a:ext cx="0" cy="0"/>
          <a:chOff x="0" y="0"/>
          <a:chExt cx="0" cy="0"/>
        </a:xfrm>
      </p:grpSpPr>
      <p:graphicFrame>
        <p:nvGraphicFramePr>
          <p:cNvPr id="9" name="Inhaltsplatzhalter 10">
            <a:extLst>
              <a:ext uri="{FF2B5EF4-FFF2-40B4-BE49-F238E27FC236}">
                <a16:creationId xmlns:a16="http://schemas.microsoft.com/office/drawing/2014/main" id="{1DB3ABBD-E6F6-6608-219C-808A6ED2B858}"/>
              </a:ext>
            </a:extLst>
          </p:cNvPr>
          <p:cNvGraphicFramePr>
            <a:graphicFrameLocks noGrp="1"/>
          </p:cNvGraphicFramePr>
          <p:nvPr>
            <p:ph type="chart" sz="quarter" idx="15"/>
            <p:extLst>
              <p:ext uri="{D42A27DB-BD31-4B8C-83A1-F6EECF244321}">
                <p14:modId xmlns:p14="http://schemas.microsoft.com/office/powerpoint/2010/main" val="989439528"/>
              </p:ext>
            </p:extLst>
          </p:nvPr>
        </p:nvGraphicFramePr>
        <p:xfrm>
          <a:off x="479425" y="1955800"/>
          <a:ext cx="7369175" cy="4043363"/>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7" name="think-cell data - do not delete" hidden="1">
            <a:extLst>
              <a:ext uri="{FF2B5EF4-FFF2-40B4-BE49-F238E27FC236}">
                <a16:creationId xmlns:a16="http://schemas.microsoft.com/office/drawing/2014/main" id="{9D824335-427E-E3ED-5D3F-1FA52F6FA8B2}"/>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5" imgW="592" imgH="591" progId="TCLayout.ActiveDocument.1">
                  <p:embed/>
                </p:oleObj>
              </mc:Choice>
              <mc:Fallback>
                <p:oleObj name="think-cell Folie" r:id="rId5" imgW="592" imgH="591" progId="TCLayout.ActiveDocument.1">
                  <p:embed/>
                  <p:pic>
                    <p:nvPicPr>
                      <p:cNvPr id="17" name="think-cell data - do not delete" hidden="1">
                        <a:extLst>
                          <a:ext uri="{FF2B5EF4-FFF2-40B4-BE49-F238E27FC236}">
                            <a16:creationId xmlns:a16="http://schemas.microsoft.com/office/drawing/2014/main" id="{9D824335-427E-E3ED-5D3F-1FA52F6FA8B2}"/>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Titel 3">
            <a:extLst>
              <a:ext uri="{FF2B5EF4-FFF2-40B4-BE49-F238E27FC236}">
                <a16:creationId xmlns:a16="http://schemas.microsoft.com/office/drawing/2014/main" id="{D6148E84-7FE7-139A-584D-44277794DEBD}"/>
              </a:ext>
            </a:extLst>
          </p:cNvPr>
          <p:cNvSpPr>
            <a:spLocks noGrp="1"/>
          </p:cNvSpPr>
          <p:nvPr>
            <p:ph type="title"/>
          </p:nvPr>
        </p:nvSpPr>
        <p:spPr/>
        <p:txBody>
          <a:bodyPr vert="horz"/>
          <a:lstStyle/>
          <a:p>
            <a:r>
              <a:rPr lang="de-DE">
                <a:solidFill>
                  <a:schemeClr val="accent1"/>
                </a:solidFill>
              </a:rPr>
              <a:t>Deutschland</a:t>
            </a:r>
            <a:r>
              <a:rPr lang="de-DE"/>
              <a:t>: Netzwerk-airlines spüren Folgen der Nahostkrise </a:t>
            </a:r>
          </a:p>
        </p:txBody>
      </p:sp>
      <p:sp>
        <p:nvSpPr>
          <p:cNvPr id="7" name="Fußzeilenplatzhalter 6">
            <a:extLst>
              <a:ext uri="{FF2B5EF4-FFF2-40B4-BE49-F238E27FC236}">
                <a16:creationId xmlns:a16="http://schemas.microsoft.com/office/drawing/2014/main" id="{684F7F55-8270-8815-3623-0154D256D4B8}"/>
              </a:ext>
            </a:extLst>
          </p:cNvPr>
          <p:cNvSpPr>
            <a:spLocks noGrp="1"/>
          </p:cNvSpPr>
          <p:nvPr>
            <p:ph type="ftr" sz="quarter" idx="11"/>
          </p:nvPr>
        </p:nvSpPr>
        <p:spPr/>
        <p:txBody>
          <a:bodyPr/>
          <a:lstStyle/>
          <a:p>
            <a:r>
              <a:rPr lang="de-DE"/>
              <a:t>Entwicklung des Luftverkehrs im 1. Halbjahr 2026</a:t>
            </a:r>
            <a:endParaRPr lang="en-US"/>
          </a:p>
        </p:txBody>
      </p:sp>
      <p:sp>
        <p:nvSpPr>
          <p:cNvPr id="8" name="Foliennummernplatzhalter 7">
            <a:extLst>
              <a:ext uri="{FF2B5EF4-FFF2-40B4-BE49-F238E27FC236}">
                <a16:creationId xmlns:a16="http://schemas.microsoft.com/office/drawing/2014/main" id="{8E76AC81-47F8-5ADD-C665-787069B1FC92}"/>
              </a:ext>
            </a:extLst>
          </p:cNvPr>
          <p:cNvSpPr>
            <a:spLocks noGrp="1"/>
          </p:cNvSpPr>
          <p:nvPr>
            <p:ph type="sldNum" sz="quarter" idx="12"/>
          </p:nvPr>
        </p:nvSpPr>
        <p:spPr/>
        <p:txBody>
          <a:bodyPr/>
          <a:lstStyle/>
          <a:p>
            <a:fld id="{525684D5-9281-462A-BB6C-ACADE9D50AA7}" type="slidenum">
              <a:rPr lang="en-US" smtClean="0"/>
              <a:pPr/>
              <a:t>8</a:t>
            </a:fld>
            <a:endParaRPr lang="en-US"/>
          </a:p>
        </p:txBody>
      </p:sp>
      <p:sp>
        <p:nvSpPr>
          <p:cNvPr id="2" name="Inhaltsplatzhalter 1">
            <a:extLst>
              <a:ext uri="{FF2B5EF4-FFF2-40B4-BE49-F238E27FC236}">
                <a16:creationId xmlns:a16="http://schemas.microsoft.com/office/drawing/2014/main" id="{EA19DC45-D1AE-3A1C-B853-B6EF0B0AE72D}"/>
              </a:ext>
            </a:extLst>
          </p:cNvPr>
          <p:cNvSpPr>
            <a:spLocks noGrp="1"/>
          </p:cNvSpPr>
          <p:nvPr>
            <p:ph idx="14"/>
          </p:nvPr>
        </p:nvSpPr>
        <p:spPr/>
        <p:txBody>
          <a:bodyPr/>
          <a:lstStyle/>
          <a:p>
            <a:r>
              <a:rPr lang="de-DE" dirty="0"/>
              <a:t>Von den kriegerischen Auseinander-setzungen am Golf sind insbesondere die Netzwerk-Carrier betroffen. Das gilt sowohl die außereuropäischen als auch für die europäischen Fluggesellschaften. Sie haben ihr Angebot ab Deutschland teilweise deutlich eingeschränkt – die aktuell besonders hohen Kerosinpreise verstärken die Folgen der besonders hohen Steuern und Gebühren für Luftverkehr ab Deutschland.</a:t>
            </a:r>
          </a:p>
          <a:p>
            <a:r>
              <a:rPr lang="de-DE" b="0" dirty="0"/>
              <a:t>Europäische Punkt-zu-Punkt-Airlines konnten trotz der Krise im Vergleich zu 2025 wachsen: Die Entwicklung ist jedoch im restlichen Europa mehr als doppelt so stark ausgefallen ist wie in Deutschland.</a:t>
            </a:r>
          </a:p>
          <a:p>
            <a:r>
              <a:rPr lang="de-DE" b="0" dirty="0"/>
              <a:t>Im restlichen Europa haben vor allem die touristischen Airlines der Krise trotzen können. Sie haben im ersten Halbjahr 2026 insgesamt 12 Prozent mehr Sitze angeboten als im Vorjahr, erreichen aber nur einen vergleichsweise geringen Marktanteil von </a:t>
            </a:r>
            <a:br>
              <a:rPr lang="de-DE" b="0" dirty="0"/>
            </a:br>
            <a:r>
              <a:rPr lang="de-DE" b="0" dirty="0"/>
              <a:t>4 Prozent (Deutschland: 15 Prozent).</a:t>
            </a:r>
            <a:endParaRPr lang="de-DE" dirty="0"/>
          </a:p>
          <a:p>
            <a:pPr lvl="1"/>
            <a:endParaRPr lang="de-DE" dirty="0"/>
          </a:p>
        </p:txBody>
      </p:sp>
      <p:sp>
        <p:nvSpPr>
          <p:cNvPr id="5" name="Inhaltsplatzhalter 4">
            <a:extLst>
              <a:ext uri="{FF2B5EF4-FFF2-40B4-BE49-F238E27FC236}">
                <a16:creationId xmlns:a16="http://schemas.microsoft.com/office/drawing/2014/main" id="{218C262B-E1A4-1AB6-47C7-49E240799E86}"/>
              </a:ext>
            </a:extLst>
          </p:cNvPr>
          <p:cNvSpPr>
            <a:spLocks noGrp="1"/>
          </p:cNvSpPr>
          <p:nvPr>
            <p:ph type="body" sz="quarter" idx="16"/>
          </p:nvPr>
        </p:nvSpPr>
        <p:spPr/>
        <p:txBody>
          <a:bodyPr/>
          <a:lstStyle/>
          <a:p>
            <a:r>
              <a:rPr lang="de-DE"/>
              <a:t>Wachstum im Vergleich zum Vorjahr nach Geschäftsmodell</a:t>
            </a:r>
            <a:br>
              <a:rPr lang="de-DE"/>
            </a:br>
            <a:r>
              <a:rPr lang="de-DE" b="0"/>
              <a:t>Entwicklung</a:t>
            </a:r>
            <a:r>
              <a:rPr lang="de-DE"/>
              <a:t> </a:t>
            </a:r>
            <a:r>
              <a:rPr lang="de-DE" b="0"/>
              <a:t>Sitzplatzangebot 1. Halbjahr 2026 </a:t>
            </a:r>
            <a:r>
              <a:rPr lang="de-DE" b="0" err="1"/>
              <a:t>ggü</a:t>
            </a:r>
            <a:r>
              <a:rPr lang="de-DE" b="0"/>
              <a:t>. 1. Halbjahr 2025 in Prozent</a:t>
            </a:r>
          </a:p>
        </p:txBody>
      </p:sp>
      <p:sp>
        <p:nvSpPr>
          <p:cNvPr id="15" name="Textplatzhalter 14">
            <a:extLst>
              <a:ext uri="{FF2B5EF4-FFF2-40B4-BE49-F238E27FC236}">
                <a16:creationId xmlns:a16="http://schemas.microsoft.com/office/drawing/2014/main" id="{6BE89766-F683-34EA-7774-4B0F6DA7897B}"/>
              </a:ext>
            </a:extLst>
          </p:cNvPr>
          <p:cNvSpPr>
            <a:spLocks noGrp="1"/>
          </p:cNvSpPr>
          <p:nvPr>
            <p:ph type="body" sz="quarter" idx="13"/>
          </p:nvPr>
        </p:nvSpPr>
        <p:spPr/>
        <p:txBody>
          <a:bodyPr/>
          <a:lstStyle/>
          <a:p>
            <a:r>
              <a:rPr lang="de-DE"/>
              <a:t>Quelle: SRS </a:t>
            </a:r>
            <a:r>
              <a:rPr lang="de-DE" err="1"/>
              <a:t>Analyser</a:t>
            </a:r>
            <a:r>
              <a:rPr lang="de-DE"/>
              <a:t> / Europa: EU27, Schweiz, UK, Island, Norwegen / Fehlende Kapazität zu 100%: Sonstige Airlines</a:t>
            </a:r>
            <a:br>
              <a:rPr lang="de-DE"/>
            </a:br>
            <a:r>
              <a:rPr lang="de-DE"/>
              <a:t>*Punkt-zu-Punkt-Airlines: Eurowings, EasyJet, Ryanair, Wizz Air u.a.; **Touristische Airlines: Condor, Discover Airlines, TUIfly, SunExpress u.a. </a:t>
            </a:r>
          </a:p>
        </p:txBody>
      </p:sp>
    </p:spTree>
    <p:extLst>
      <p:ext uri="{BB962C8B-B14F-4D97-AF65-F5344CB8AC3E}">
        <p14:creationId xmlns:p14="http://schemas.microsoft.com/office/powerpoint/2010/main" val="35817398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E3EC49-8973-14A1-FBCE-96F54826EFBF}"/>
            </a:ext>
          </a:extLst>
        </p:cNvPr>
        <p:cNvGrpSpPr/>
        <p:nvPr/>
      </p:nvGrpSpPr>
      <p:grpSpPr>
        <a:xfrm>
          <a:off x="0" y="0"/>
          <a:ext cx="0" cy="0"/>
          <a:chOff x="0" y="0"/>
          <a:chExt cx="0" cy="0"/>
        </a:xfrm>
      </p:grpSpPr>
      <p:graphicFrame>
        <p:nvGraphicFramePr>
          <p:cNvPr id="9" name="think-cell data - do not delete" hidden="1">
            <a:extLst>
              <a:ext uri="{FF2B5EF4-FFF2-40B4-BE49-F238E27FC236}">
                <a16:creationId xmlns:a16="http://schemas.microsoft.com/office/drawing/2014/main" id="{7104D954-6065-5C9D-A9E9-66DA09943B23}"/>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532" imgH="532" progId="TCLayout.ActiveDocument.1">
                  <p:embed/>
                </p:oleObj>
              </mc:Choice>
              <mc:Fallback>
                <p:oleObj name="think-cell Folie" r:id="rId4" imgW="532" imgH="532" progId="TCLayout.ActiveDocument.1">
                  <p:embed/>
                  <p:pic>
                    <p:nvPicPr>
                      <p:cNvPr id="9" name="think-cell data - do not delete" hidden="1">
                        <a:extLst>
                          <a:ext uri="{FF2B5EF4-FFF2-40B4-BE49-F238E27FC236}">
                            <a16:creationId xmlns:a16="http://schemas.microsoft.com/office/drawing/2014/main" id="{7104D954-6065-5C9D-A9E9-66DA09943B23}"/>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0" name="Titel 9">
            <a:extLst>
              <a:ext uri="{FF2B5EF4-FFF2-40B4-BE49-F238E27FC236}">
                <a16:creationId xmlns:a16="http://schemas.microsoft.com/office/drawing/2014/main" id="{984B7498-E179-C89F-FC99-7719000022E7}"/>
              </a:ext>
            </a:extLst>
          </p:cNvPr>
          <p:cNvSpPr>
            <a:spLocks noGrp="1"/>
          </p:cNvSpPr>
          <p:nvPr>
            <p:ph type="title"/>
          </p:nvPr>
        </p:nvSpPr>
        <p:spPr/>
        <p:txBody>
          <a:bodyPr vert="horz"/>
          <a:lstStyle/>
          <a:p>
            <a:r>
              <a:rPr lang="de-DE"/>
              <a:t>Weniger Verbindungen zu europäischen Wirtschaftsmetropolen</a:t>
            </a:r>
          </a:p>
        </p:txBody>
      </p:sp>
      <p:sp>
        <p:nvSpPr>
          <p:cNvPr id="2" name="Fußzeilenplatzhalter 1">
            <a:extLst>
              <a:ext uri="{FF2B5EF4-FFF2-40B4-BE49-F238E27FC236}">
                <a16:creationId xmlns:a16="http://schemas.microsoft.com/office/drawing/2014/main" id="{9DD8E82F-B67B-F5A2-455F-5CCAFBCF478B}"/>
              </a:ext>
            </a:extLst>
          </p:cNvPr>
          <p:cNvSpPr>
            <a:spLocks noGrp="1"/>
          </p:cNvSpPr>
          <p:nvPr>
            <p:ph type="ftr" sz="quarter" idx="11"/>
          </p:nvPr>
        </p:nvSpPr>
        <p:spPr/>
        <p:txBody>
          <a:bodyPr/>
          <a:lstStyle/>
          <a:p>
            <a:r>
              <a:rPr lang="de-DE"/>
              <a:t>Entwicklung des Luftverkehrs im 1. Halbjahr 2026</a:t>
            </a:r>
            <a:endParaRPr lang="en-US"/>
          </a:p>
        </p:txBody>
      </p:sp>
      <p:sp>
        <p:nvSpPr>
          <p:cNvPr id="3" name="Foliennummernplatzhalter 2">
            <a:extLst>
              <a:ext uri="{FF2B5EF4-FFF2-40B4-BE49-F238E27FC236}">
                <a16:creationId xmlns:a16="http://schemas.microsoft.com/office/drawing/2014/main" id="{C3AA0AB3-B3EB-D1B1-E025-7CAE23C27A39}"/>
              </a:ext>
            </a:extLst>
          </p:cNvPr>
          <p:cNvSpPr>
            <a:spLocks noGrp="1"/>
          </p:cNvSpPr>
          <p:nvPr>
            <p:ph type="sldNum" sz="quarter" idx="12"/>
          </p:nvPr>
        </p:nvSpPr>
        <p:spPr/>
        <p:txBody>
          <a:bodyPr/>
          <a:lstStyle/>
          <a:p>
            <a:fld id="{525684D5-9281-462A-BB6C-ACADE9D50AA7}" type="slidenum">
              <a:rPr lang="en-US" smtClean="0"/>
              <a:pPr/>
              <a:t>9</a:t>
            </a:fld>
            <a:endParaRPr lang="en-US"/>
          </a:p>
        </p:txBody>
      </p:sp>
      <p:sp>
        <p:nvSpPr>
          <p:cNvPr id="20" name="Textplatzhalter 19">
            <a:extLst>
              <a:ext uri="{FF2B5EF4-FFF2-40B4-BE49-F238E27FC236}">
                <a16:creationId xmlns:a16="http://schemas.microsoft.com/office/drawing/2014/main" id="{F7237C34-B832-2E8A-71B4-A0BD75630CFC}"/>
              </a:ext>
            </a:extLst>
          </p:cNvPr>
          <p:cNvSpPr>
            <a:spLocks noGrp="1"/>
          </p:cNvSpPr>
          <p:nvPr>
            <p:ph type="body" sz="quarter" idx="16"/>
          </p:nvPr>
        </p:nvSpPr>
        <p:spPr/>
        <p:txBody>
          <a:bodyPr/>
          <a:lstStyle/>
          <a:p>
            <a:r>
              <a:rPr lang="de-DE"/>
              <a:t>Entwicklung Luftverkehrsangebot ab Deutschland nach Zielgebieten</a:t>
            </a:r>
            <a:br>
              <a:rPr lang="de-DE"/>
            </a:br>
            <a:r>
              <a:rPr lang="de-DE" b="0"/>
              <a:t>Angebotene Sitzplätze 1. Halbjahr 2026 gegenüber 1. Halbjahr 2019 in Prozent</a:t>
            </a:r>
          </a:p>
        </p:txBody>
      </p:sp>
      <p:sp>
        <p:nvSpPr>
          <p:cNvPr id="18" name="Textplatzhalter 17">
            <a:extLst>
              <a:ext uri="{FF2B5EF4-FFF2-40B4-BE49-F238E27FC236}">
                <a16:creationId xmlns:a16="http://schemas.microsoft.com/office/drawing/2014/main" id="{E0BC3625-E6C2-EE9D-C8F3-573AFCACC084}"/>
              </a:ext>
            </a:extLst>
          </p:cNvPr>
          <p:cNvSpPr>
            <a:spLocks noGrp="1"/>
          </p:cNvSpPr>
          <p:nvPr>
            <p:ph type="body" sz="quarter" idx="13"/>
          </p:nvPr>
        </p:nvSpPr>
        <p:spPr/>
        <p:txBody>
          <a:bodyPr/>
          <a:lstStyle/>
          <a:p>
            <a:r>
              <a:rPr lang="de-DE"/>
              <a:t>Quelle: SRS </a:t>
            </a:r>
            <a:r>
              <a:rPr lang="de-DE" err="1"/>
              <a:t>Analyser</a:t>
            </a:r>
            <a:endParaRPr lang="de-DE"/>
          </a:p>
        </p:txBody>
      </p:sp>
      <p:sp>
        <p:nvSpPr>
          <p:cNvPr id="22" name="Inhaltsplatzhalter 21">
            <a:extLst>
              <a:ext uri="{FF2B5EF4-FFF2-40B4-BE49-F238E27FC236}">
                <a16:creationId xmlns:a16="http://schemas.microsoft.com/office/drawing/2014/main" id="{F5913A36-BE0F-159D-D5CB-31694BAC5BFA}"/>
              </a:ext>
            </a:extLst>
          </p:cNvPr>
          <p:cNvSpPr>
            <a:spLocks noGrp="1"/>
          </p:cNvSpPr>
          <p:nvPr>
            <p:ph idx="14"/>
          </p:nvPr>
        </p:nvSpPr>
        <p:spPr>
          <a:xfrm>
            <a:off x="8208192" y="1341439"/>
            <a:ext cx="3504383" cy="5003799"/>
          </a:xfrm>
        </p:spPr>
        <p:txBody>
          <a:bodyPr/>
          <a:lstStyle/>
          <a:p>
            <a:r>
              <a:rPr lang="de-DE"/>
              <a:t>Verbindungen zwischen Flughäfen in Deutschland und in Nord-, Ost- und Westeuropa sind noch immer stark ausgedünnt im Vergleich zu 2019. Damit fehlen viele Verbindungen in europäische Wirtschaftsmetropolen. Nur bei vorwiegend touristischen Zielen in Südeuropa und Nordafrika haben Airlines ihr Angebot in den vergangenen Jahren ausgebaut.</a:t>
            </a:r>
          </a:p>
          <a:p>
            <a:pPr lvl="1"/>
            <a:r>
              <a:rPr lang="de-DE"/>
              <a:t>Auf der Langstrecke ist das Angebot Richtung Mittlerer Osten / Zentralasien aufgrund der Golfkrise temporär eingebrochen und erreicht nur 85 Prozent des Niveaus von 2019. Dieser Verkehrsbereich umfasst unter anderem die großen Drehkreuze am Persischen Golf. </a:t>
            </a:r>
          </a:p>
          <a:p>
            <a:pPr lvl="1"/>
            <a:r>
              <a:rPr lang="de-DE">
                <a:highlight>
                  <a:srgbClr val="F9F9F9"/>
                </a:highlight>
              </a:rPr>
              <a:t>Nach einer Beruhigung der Lage wird sich der langjährige Trend einer Verlagerung von Verkehrsströmen über die Drehkreuze am Golf aber voraussichtlich fortsetzen. Europäische Airlines sind hier unter anderem durch einseitige europäische Bestimmungen für Klimaschutz im Luftverkehr benachteiligt.</a:t>
            </a:r>
          </a:p>
        </p:txBody>
      </p:sp>
      <p:graphicFrame>
        <p:nvGraphicFramePr>
          <p:cNvPr id="8" name="Diagrammplatzhalter 7">
            <a:extLst>
              <a:ext uri="{FF2B5EF4-FFF2-40B4-BE49-F238E27FC236}">
                <a16:creationId xmlns:a16="http://schemas.microsoft.com/office/drawing/2014/main" id="{F2DD7EEF-04BF-3FE0-F50E-D1B89A132C48}"/>
              </a:ext>
            </a:extLst>
          </p:cNvPr>
          <p:cNvGraphicFramePr>
            <a:graphicFrameLocks noGrp="1"/>
          </p:cNvGraphicFramePr>
          <p:nvPr>
            <p:ph type="chart" sz="quarter" idx="15"/>
            <p:extLst>
              <p:ext uri="{D42A27DB-BD31-4B8C-83A1-F6EECF244321}">
                <p14:modId xmlns:p14="http://schemas.microsoft.com/office/powerpoint/2010/main" val="3207343508"/>
              </p:ext>
            </p:extLst>
          </p:nvPr>
        </p:nvGraphicFramePr>
        <p:xfrm>
          <a:off x="479425" y="1955800"/>
          <a:ext cx="7369175" cy="4043363"/>
        </p:xfrm>
        <a:graphic>
          <a:graphicData uri="http://schemas.openxmlformats.org/drawingml/2006/chart">
            <c:chart xmlns:c="http://schemas.openxmlformats.org/drawingml/2006/chart" xmlns:r="http://schemas.openxmlformats.org/officeDocument/2006/relationships" r:id="rId6"/>
          </a:graphicData>
        </a:graphic>
      </p:graphicFrame>
      <p:sp>
        <p:nvSpPr>
          <p:cNvPr id="4" name="Textfeld 3">
            <a:extLst>
              <a:ext uri="{FF2B5EF4-FFF2-40B4-BE49-F238E27FC236}">
                <a16:creationId xmlns:a16="http://schemas.microsoft.com/office/drawing/2014/main" id="{5AC64CFA-82A8-6BAB-0F73-D319CF8659D8}"/>
              </a:ext>
            </a:extLst>
          </p:cNvPr>
          <p:cNvSpPr txBox="1"/>
          <p:nvPr/>
        </p:nvSpPr>
        <p:spPr>
          <a:xfrm>
            <a:off x="1537379" y="2041456"/>
            <a:ext cx="5612860" cy="215444"/>
          </a:xfrm>
          <a:prstGeom prst="rect">
            <a:avLst/>
          </a:prstGeom>
          <a:noFill/>
        </p:spPr>
        <p:txBody>
          <a:bodyPr wrap="square" lIns="0" tIns="0" rIns="0" bIns="0" rtlCol="0">
            <a:spAutoFit/>
          </a:bodyPr>
          <a:lstStyle/>
          <a:p>
            <a:pPr algn="l"/>
            <a:r>
              <a:rPr lang="de-DE" sz="1400" b="1"/>
              <a:t>Langstrecke			Kurz- und Mittelstrecke</a:t>
            </a:r>
          </a:p>
        </p:txBody>
      </p:sp>
    </p:spTree>
    <p:extLst>
      <p:ext uri="{BB962C8B-B14F-4D97-AF65-F5344CB8AC3E}">
        <p14:creationId xmlns:p14="http://schemas.microsoft.com/office/powerpoint/2010/main" val="21463407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B9EE07-8F38-7A84-376E-08DD0D46C5B1}"/>
            </a:ext>
          </a:extLst>
        </p:cNvPr>
        <p:cNvGrpSpPr/>
        <p:nvPr/>
      </p:nvGrpSpPr>
      <p:grpSpPr>
        <a:xfrm>
          <a:off x="0" y="0"/>
          <a:ext cx="0" cy="0"/>
          <a:chOff x="0" y="0"/>
          <a:chExt cx="0" cy="0"/>
        </a:xfrm>
      </p:grpSpPr>
      <p:graphicFrame>
        <p:nvGraphicFramePr>
          <p:cNvPr id="9" name="think-cell data - do not delete" hidden="1">
            <a:extLst>
              <a:ext uri="{FF2B5EF4-FFF2-40B4-BE49-F238E27FC236}">
                <a16:creationId xmlns:a16="http://schemas.microsoft.com/office/drawing/2014/main" id="{5F296D07-E15C-FBB1-6AD8-ADFE4F8FA879}"/>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532" imgH="532" progId="TCLayout.ActiveDocument.1">
                  <p:embed/>
                </p:oleObj>
              </mc:Choice>
              <mc:Fallback>
                <p:oleObj name="think-cell Folie" r:id="rId4" imgW="532" imgH="532" progId="TCLayout.ActiveDocument.1">
                  <p:embed/>
                  <p:pic>
                    <p:nvPicPr>
                      <p:cNvPr id="9" name="think-cell data - do not delete" hidden="1">
                        <a:extLst>
                          <a:ext uri="{FF2B5EF4-FFF2-40B4-BE49-F238E27FC236}">
                            <a16:creationId xmlns:a16="http://schemas.microsoft.com/office/drawing/2014/main" id="{5F296D07-E15C-FBB1-6AD8-ADFE4F8FA879}"/>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0" name="Titel 9">
            <a:extLst>
              <a:ext uri="{FF2B5EF4-FFF2-40B4-BE49-F238E27FC236}">
                <a16:creationId xmlns:a16="http://schemas.microsoft.com/office/drawing/2014/main" id="{103DF7CD-FBD6-63CD-723A-5552C38F052F}"/>
              </a:ext>
            </a:extLst>
          </p:cNvPr>
          <p:cNvSpPr>
            <a:spLocks noGrp="1"/>
          </p:cNvSpPr>
          <p:nvPr>
            <p:ph type="title"/>
          </p:nvPr>
        </p:nvSpPr>
        <p:spPr/>
        <p:txBody>
          <a:bodyPr vert="horz"/>
          <a:lstStyle/>
          <a:p>
            <a:r>
              <a:rPr lang="de-DE"/>
              <a:t>Inlandsverkehr in Deutschland seit 2019 mehr als halbiert</a:t>
            </a:r>
          </a:p>
        </p:txBody>
      </p:sp>
      <p:graphicFrame>
        <p:nvGraphicFramePr>
          <p:cNvPr id="8" name="Diagrammplatzhalter 7">
            <a:extLst>
              <a:ext uri="{FF2B5EF4-FFF2-40B4-BE49-F238E27FC236}">
                <a16:creationId xmlns:a16="http://schemas.microsoft.com/office/drawing/2014/main" id="{BE829342-846D-5AEE-44A6-089F9EE6B065}"/>
              </a:ext>
            </a:extLst>
          </p:cNvPr>
          <p:cNvGraphicFramePr>
            <a:graphicFrameLocks noGrp="1"/>
          </p:cNvGraphicFramePr>
          <p:nvPr>
            <p:ph type="chart" sz="quarter" idx="15"/>
            <p:extLst>
              <p:ext uri="{D42A27DB-BD31-4B8C-83A1-F6EECF244321}">
                <p14:modId xmlns:p14="http://schemas.microsoft.com/office/powerpoint/2010/main" val="2095307151"/>
              </p:ext>
            </p:extLst>
          </p:nvPr>
        </p:nvGraphicFramePr>
        <p:xfrm>
          <a:off x="479425" y="1955800"/>
          <a:ext cx="7369175" cy="4043363"/>
        </p:xfrm>
        <a:graphic>
          <a:graphicData uri="http://schemas.openxmlformats.org/drawingml/2006/chart">
            <c:chart xmlns:c="http://schemas.openxmlformats.org/drawingml/2006/chart" xmlns:r="http://schemas.openxmlformats.org/officeDocument/2006/relationships" r:id="rId6"/>
          </a:graphicData>
        </a:graphic>
      </p:graphicFrame>
      <p:sp>
        <p:nvSpPr>
          <p:cNvPr id="2" name="Fußzeilenplatzhalter 1">
            <a:extLst>
              <a:ext uri="{FF2B5EF4-FFF2-40B4-BE49-F238E27FC236}">
                <a16:creationId xmlns:a16="http://schemas.microsoft.com/office/drawing/2014/main" id="{90567C96-0729-AF8C-D215-CDC7C017A066}"/>
              </a:ext>
            </a:extLst>
          </p:cNvPr>
          <p:cNvSpPr>
            <a:spLocks noGrp="1"/>
          </p:cNvSpPr>
          <p:nvPr>
            <p:ph type="ftr" sz="quarter" idx="11"/>
          </p:nvPr>
        </p:nvSpPr>
        <p:spPr/>
        <p:txBody>
          <a:bodyPr/>
          <a:lstStyle/>
          <a:p>
            <a:r>
              <a:rPr lang="de-DE"/>
              <a:t>Entwicklung des Luftverkehrs im 1. Halbjahr 2026</a:t>
            </a:r>
            <a:endParaRPr lang="en-US"/>
          </a:p>
        </p:txBody>
      </p:sp>
      <p:sp>
        <p:nvSpPr>
          <p:cNvPr id="3" name="Foliennummernplatzhalter 2">
            <a:extLst>
              <a:ext uri="{FF2B5EF4-FFF2-40B4-BE49-F238E27FC236}">
                <a16:creationId xmlns:a16="http://schemas.microsoft.com/office/drawing/2014/main" id="{D2ED0B78-D11B-619F-1C2C-DF7CACBEA90A}"/>
              </a:ext>
            </a:extLst>
          </p:cNvPr>
          <p:cNvSpPr>
            <a:spLocks noGrp="1"/>
          </p:cNvSpPr>
          <p:nvPr>
            <p:ph type="sldNum" sz="quarter" idx="12"/>
          </p:nvPr>
        </p:nvSpPr>
        <p:spPr/>
        <p:txBody>
          <a:bodyPr/>
          <a:lstStyle/>
          <a:p>
            <a:fld id="{525684D5-9281-462A-BB6C-ACADE9D50AA7}" type="slidenum">
              <a:rPr lang="en-US" smtClean="0"/>
              <a:pPr/>
              <a:t>10</a:t>
            </a:fld>
            <a:endParaRPr lang="en-US"/>
          </a:p>
        </p:txBody>
      </p:sp>
      <p:sp>
        <p:nvSpPr>
          <p:cNvPr id="22" name="Inhaltsplatzhalter 21">
            <a:extLst>
              <a:ext uri="{FF2B5EF4-FFF2-40B4-BE49-F238E27FC236}">
                <a16:creationId xmlns:a16="http://schemas.microsoft.com/office/drawing/2014/main" id="{24720199-4C6B-BED7-C62B-DFDEF93D2A57}"/>
              </a:ext>
            </a:extLst>
          </p:cNvPr>
          <p:cNvSpPr>
            <a:spLocks noGrp="1"/>
          </p:cNvSpPr>
          <p:nvPr>
            <p:ph idx="14"/>
          </p:nvPr>
        </p:nvSpPr>
        <p:spPr/>
        <p:txBody>
          <a:bodyPr/>
          <a:lstStyle/>
          <a:p>
            <a:r>
              <a:rPr lang="de-DE"/>
              <a:t>Der innerdeutsche Verkehr bleibt weit hinter der Vor-Corona-Zeit zurück. Das Angebot besteht vor allem aus Zubringer-flügen zu den Drehkreuzen Frankfurt und München (62 Prozent von 2019). </a:t>
            </a:r>
          </a:p>
          <a:p>
            <a:r>
              <a:rPr lang="de-DE" b="0"/>
              <a:t>Der dezentrale Verkehr zwischen anderen Flughäfen ist um 82 Prozent zurückgegangen. Insgesamt fanden im 1. Halbjahr 2026 im Vergleich zu 2019 weniger als halb so viele Inlandsflüge statt. </a:t>
            </a:r>
          </a:p>
          <a:p>
            <a:r>
              <a:rPr lang="de-DE" b="0"/>
              <a:t>Dagegen erreicht der Inlandsverkehr im restlichen Europa 95 Prozent des Niveaus von 2019. Alle wichtigen Wirtschaftsnationen und Flächenländer weisen höhere Erholungsraten auf als Deutschland:</a:t>
            </a:r>
          </a:p>
          <a:p>
            <a:pPr marL="285750" lvl="1" indent="-285750">
              <a:spcAft>
                <a:spcPts val="0"/>
              </a:spcAft>
              <a:buFont typeface="Arial" panose="020B0604020202020204" pitchFamily="34" charset="0"/>
              <a:buChar char="•"/>
            </a:pPr>
            <a:r>
              <a:rPr lang="de-DE"/>
              <a:t>Frankreich: 73 Prozent </a:t>
            </a:r>
          </a:p>
          <a:p>
            <a:pPr marL="285750" lvl="1" indent="-285750">
              <a:spcAft>
                <a:spcPts val="0"/>
              </a:spcAft>
              <a:buFont typeface="Arial" panose="020B0604020202020204" pitchFamily="34" charset="0"/>
              <a:buChar char="•"/>
            </a:pPr>
            <a:r>
              <a:rPr lang="de-DE"/>
              <a:t>Norwegen: 87 Prozent</a:t>
            </a:r>
          </a:p>
          <a:p>
            <a:pPr marL="285750" lvl="1" indent="-285750">
              <a:spcAft>
                <a:spcPts val="0"/>
              </a:spcAft>
              <a:buFont typeface="Arial" panose="020B0604020202020204" pitchFamily="34" charset="0"/>
              <a:buChar char="•"/>
            </a:pPr>
            <a:r>
              <a:rPr lang="de-DE"/>
              <a:t>Großbritannien: 88 Prozent </a:t>
            </a:r>
          </a:p>
          <a:p>
            <a:pPr marL="285750" lvl="1" indent="-285750">
              <a:spcAft>
                <a:spcPts val="0"/>
              </a:spcAft>
              <a:buFont typeface="Arial" panose="020B0604020202020204" pitchFamily="34" charset="0"/>
              <a:buChar char="•"/>
            </a:pPr>
            <a:r>
              <a:rPr lang="de-DE"/>
              <a:t>Italien: 105 Prozent</a:t>
            </a:r>
          </a:p>
          <a:p>
            <a:pPr marL="285750" lvl="1" indent="-285750">
              <a:spcAft>
                <a:spcPts val="0"/>
              </a:spcAft>
              <a:buFont typeface="Arial" panose="020B0604020202020204" pitchFamily="34" charset="0"/>
              <a:buChar char="•"/>
            </a:pPr>
            <a:r>
              <a:rPr lang="de-DE"/>
              <a:t>Polen: 110 Prozent</a:t>
            </a:r>
          </a:p>
          <a:p>
            <a:pPr marL="285750" lvl="1" indent="-285750">
              <a:spcAft>
                <a:spcPts val="0"/>
              </a:spcAft>
              <a:buFont typeface="Arial" panose="020B0604020202020204" pitchFamily="34" charset="0"/>
              <a:buChar char="•"/>
            </a:pPr>
            <a:r>
              <a:rPr lang="de-DE"/>
              <a:t>Spanien: 112 Prozent</a:t>
            </a:r>
          </a:p>
          <a:p>
            <a:pPr marL="285750" lvl="1" indent="-285750">
              <a:spcAft>
                <a:spcPts val="0"/>
              </a:spcAft>
              <a:buFont typeface="Arial" panose="020B0604020202020204" pitchFamily="34" charset="0"/>
              <a:buChar char="•"/>
            </a:pPr>
            <a:r>
              <a:rPr lang="de-DE"/>
              <a:t>Portugal: 112 Prozent</a:t>
            </a:r>
          </a:p>
          <a:p>
            <a:pPr marL="285750" lvl="1" indent="-285750">
              <a:spcAft>
                <a:spcPts val="0"/>
              </a:spcAft>
              <a:buFont typeface="Arial" panose="020B0604020202020204" pitchFamily="34" charset="0"/>
              <a:buChar char="•"/>
            </a:pPr>
            <a:r>
              <a:rPr lang="de-DE"/>
              <a:t>Griechenland: 127 Prozent</a:t>
            </a:r>
          </a:p>
          <a:p>
            <a:pPr lvl="1"/>
            <a:r>
              <a:rPr lang="de-DE"/>
              <a:t> </a:t>
            </a:r>
          </a:p>
        </p:txBody>
      </p:sp>
      <p:sp>
        <p:nvSpPr>
          <p:cNvPr id="20" name="Textplatzhalter 19">
            <a:extLst>
              <a:ext uri="{FF2B5EF4-FFF2-40B4-BE49-F238E27FC236}">
                <a16:creationId xmlns:a16="http://schemas.microsoft.com/office/drawing/2014/main" id="{301F64CC-88C0-0937-260B-583F8B75292C}"/>
              </a:ext>
            </a:extLst>
          </p:cNvPr>
          <p:cNvSpPr>
            <a:spLocks noGrp="1"/>
          </p:cNvSpPr>
          <p:nvPr>
            <p:ph type="body" sz="quarter" idx="16"/>
          </p:nvPr>
        </p:nvSpPr>
        <p:spPr/>
        <p:txBody>
          <a:bodyPr/>
          <a:lstStyle/>
          <a:p>
            <a:r>
              <a:rPr lang="de-DE"/>
              <a:t>Recovery-Rate Inlandsverkehre in Europa</a:t>
            </a:r>
            <a:br>
              <a:rPr lang="de-DE"/>
            </a:br>
            <a:r>
              <a:rPr lang="de-DE" b="0"/>
              <a:t>1. Halbjahr 2026 gegenüber 1. Halbjahr 2019 in Prozent*</a:t>
            </a:r>
          </a:p>
        </p:txBody>
      </p:sp>
      <p:sp>
        <p:nvSpPr>
          <p:cNvPr id="18" name="Textplatzhalter 17">
            <a:extLst>
              <a:ext uri="{FF2B5EF4-FFF2-40B4-BE49-F238E27FC236}">
                <a16:creationId xmlns:a16="http://schemas.microsoft.com/office/drawing/2014/main" id="{EB978679-2090-275D-766D-190FC0202FED}"/>
              </a:ext>
            </a:extLst>
          </p:cNvPr>
          <p:cNvSpPr>
            <a:spLocks noGrp="1"/>
          </p:cNvSpPr>
          <p:nvPr>
            <p:ph type="body" sz="quarter" idx="13"/>
          </p:nvPr>
        </p:nvSpPr>
        <p:spPr/>
        <p:txBody>
          <a:bodyPr/>
          <a:lstStyle/>
          <a:p>
            <a:r>
              <a:rPr lang="de-DE"/>
              <a:t>Quelle: SRS </a:t>
            </a:r>
            <a:r>
              <a:rPr lang="de-DE" err="1"/>
              <a:t>Analyser</a:t>
            </a:r>
            <a:r>
              <a:rPr lang="de-DE"/>
              <a:t> / Europa: EU27, Schweiz, UK, Island, Norwegen / *europäische Länder mit nennenswertem Inlandsverkehr</a:t>
            </a:r>
          </a:p>
        </p:txBody>
      </p:sp>
    </p:spTree>
    <p:extLst>
      <p:ext uri="{BB962C8B-B14F-4D97-AF65-F5344CB8AC3E}">
        <p14:creationId xmlns:p14="http://schemas.microsoft.com/office/powerpoint/2010/main" val="8729980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ußzeilenplatzhalter 1">
            <a:extLst>
              <a:ext uri="{FF2B5EF4-FFF2-40B4-BE49-F238E27FC236}">
                <a16:creationId xmlns:a16="http://schemas.microsoft.com/office/drawing/2014/main" id="{A48584CF-CC30-F58A-C93F-6E1033455C65}"/>
              </a:ext>
            </a:extLst>
          </p:cNvPr>
          <p:cNvSpPr>
            <a:spLocks noGrp="1"/>
          </p:cNvSpPr>
          <p:nvPr>
            <p:ph type="ftr" sz="quarter" idx="11"/>
          </p:nvPr>
        </p:nvSpPr>
        <p:spPr/>
        <p:txBody>
          <a:bodyPr/>
          <a:lstStyle/>
          <a:p>
            <a:r>
              <a:rPr lang="de-DE"/>
              <a:t>Entwicklung des Luftverkehrs im 1. Halbjahr 2026</a:t>
            </a:r>
            <a:endParaRPr lang="en-US"/>
          </a:p>
        </p:txBody>
      </p:sp>
      <p:sp>
        <p:nvSpPr>
          <p:cNvPr id="3" name="Foliennummernplatzhalter 2">
            <a:extLst>
              <a:ext uri="{FF2B5EF4-FFF2-40B4-BE49-F238E27FC236}">
                <a16:creationId xmlns:a16="http://schemas.microsoft.com/office/drawing/2014/main" id="{38CEA86C-3413-2B2C-042C-CABBB2BCA3BA}"/>
              </a:ext>
            </a:extLst>
          </p:cNvPr>
          <p:cNvSpPr>
            <a:spLocks noGrp="1"/>
          </p:cNvSpPr>
          <p:nvPr>
            <p:ph type="sldNum" sz="quarter" idx="12"/>
          </p:nvPr>
        </p:nvSpPr>
        <p:spPr/>
        <p:txBody>
          <a:bodyPr/>
          <a:lstStyle/>
          <a:p>
            <a:fld id="{525684D5-9281-462A-BB6C-ACADE9D50AA7}" type="slidenum">
              <a:rPr lang="en-US" smtClean="0"/>
              <a:pPr/>
              <a:t>11</a:t>
            </a:fld>
            <a:endParaRPr lang="en-US"/>
          </a:p>
        </p:txBody>
      </p:sp>
      <p:sp>
        <p:nvSpPr>
          <p:cNvPr id="4" name="Textplatzhalter 3">
            <a:extLst>
              <a:ext uri="{FF2B5EF4-FFF2-40B4-BE49-F238E27FC236}">
                <a16:creationId xmlns:a16="http://schemas.microsoft.com/office/drawing/2014/main" id="{2A572E3A-C140-B199-F8C1-A4F9B1D5BCAE}"/>
              </a:ext>
            </a:extLst>
          </p:cNvPr>
          <p:cNvSpPr>
            <a:spLocks noGrp="1"/>
          </p:cNvSpPr>
          <p:nvPr>
            <p:ph type="body" sz="quarter" idx="14"/>
          </p:nvPr>
        </p:nvSpPr>
        <p:spPr/>
        <p:txBody>
          <a:bodyPr vert="horz" wrap="square" lIns="0" tIns="0" rIns="0" bIns="0" rtlCol="0" anchor="t">
            <a:spAutoFit/>
          </a:bodyPr>
          <a:lstStyle/>
          <a:p>
            <a:r>
              <a:rPr lang="de-DE"/>
              <a:t>2.</a:t>
            </a:r>
          </a:p>
        </p:txBody>
      </p:sp>
      <p:sp>
        <p:nvSpPr>
          <p:cNvPr id="5" name="Textplatzhalter 4">
            <a:extLst>
              <a:ext uri="{FF2B5EF4-FFF2-40B4-BE49-F238E27FC236}">
                <a16:creationId xmlns:a16="http://schemas.microsoft.com/office/drawing/2014/main" id="{2BFAE9A4-F042-923B-EA0F-0B927E582590}"/>
              </a:ext>
            </a:extLst>
          </p:cNvPr>
          <p:cNvSpPr>
            <a:spLocks noGrp="1"/>
          </p:cNvSpPr>
          <p:nvPr>
            <p:ph type="body" sz="quarter" idx="15"/>
          </p:nvPr>
        </p:nvSpPr>
        <p:spPr/>
        <p:txBody>
          <a:bodyPr/>
          <a:lstStyle/>
          <a:p>
            <a:r>
              <a:rPr lang="de-DE"/>
              <a:t>Standortkosten in </a:t>
            </a:r>
            <a:br>
              <a:rPr lang="de-DE"/>
            </a:br>
            <a:r>
              <a:rPr lang="de-DE"/>
              <a:t>Deutschland und Europa</a:t>
            </a:r>
          </a:p>
        </p:txBody>
      </p:sp>
    </p:spTree>
    <p:extLst>
      <p:ext uri="{BB962C8B-B14F-4D97-AF65-F5344CB8AC3E}">
        <p14:creationId xmlns:p14="http://schemas.microsoft.com/office/powerpoint/2010/main" val="30266009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44D488-F40D-CE75-5DD9-91B96D5FB40E}"/>
            </a:ext>
          </a:extLst>
        </p:cNvPr>
        <p:cNvGrpSpPr/>
        <p:nvPr/>
      </p:nvGrpSpPr>
      <p:grpSpPr>
        <a:xfrm>
          <a:off x="0" y="0"/>
          <a:ext cx="0" cy="0"/>
          <a:chOff x="0" y="0"/>
          <a:chExt cx="0" cy="0"/>
        </a:xfrm>
      </p:grpSpPr>
      <p:sp>
        <p:nvSpPr>
          <p:cNvPr id="9" name="Titel 8">
            <a:extLst>
              <a:ext uri="{FF2B5EF4-FFF2-40B4-BE49-F238E27FC236}">
                <a16:creationId xmlns:a16="http://schemas.microsoft.com/office/drawing/2014/main" id="{CA4614C5-93C4-272F-D0F3-EF7CA2E87B58}"/>
              </a:ext>
            </a:extLst>
          </p:cNvPr>
          <p:cNvSpPr>
            <a:spLocks noGrp="1"/>
          </p:cNvSpPr>
          <p:nvPr>
            <p:ph type="title"/>
          </p:nvPr>
        </p:nvSpPr>
        <p:spPr/>
        <p:txBody>
          <a:bodyPr/>
          <a:lstStyle/>
          <a:p>
            <a:r>
              <a:rPr lang="de-DE" dirty="0">
                <a:solidFill>
                  <a:schemeClr val="accent1"/>
                </a:solidFill>
              </a:rPr>
              <a:t>Deutschland: </a:t>
            </a:r>
            <a:r>
              <a:rPr lang="de-DE" dirty="0"/>
              <a:t>Entlastungen 2026 können nur ein erster Schritt sein</a:t>
            </a:r>
          </a:p>
        </p:txBody>
      </p:sp>
      <p:sp>
        <p:nvSpPr>
          <p:cNvPr id="4" name="Fußzeilenplatzhalter 3">
            <a:extLst>
              <a:ext uri="{FF2B5EF4-FFF2-40B4-BE49-F238E27FC236}">
                <a16:creationId xmlns:a16="http://schemas.microsoft.com/office/drawing/2014/main" id="{8630F0CD-620B-442A-56A3-6E11524F3729}"/>
              </a:ext>
            </a:extLst>
          </p:cNvPr>
          <p:cNvSpPr>
            <a:spLocks noGrp="1"/>
          </p:cNvSpPr>
          <p:nvPr>
            <p:ph type="ftr" sz="quarter" idx="11"/>
          </p:nvPr>
        </p:nvSpPr>
        <p:spPr/>
        <p:txBody>
          <a:bodyPr/>
          <a:lstStyle/>
          <a:p>
            <a:r>
              <a:rPr lang="de-DE"/>
              <a:t>Entwicklung des Luftverkehrs im 1. Halbjahr 2026</a:t>
            </a:r>
            <a:endParaRPr lang="en-US"/>
          </a:p>
        </p:txBody>
      </p:sp>
      <p:sp>
        <p:nvSpPr>
          <p:cNvPr id="5" name="Foliennummernplatzhalter 4">
            <a:extLst>
              <a:ext uri="{FF2B5EF4-FFF2-40B4-BE49-F238E27FC236}">
                <a16:creationId xmlns:a16="http://schemas.microsoft.com/office/drawing/2014/main" id="{86968C92-E86F-7248-3F7F-74C3D7854A4C}"/>
              </a:ext>
            </a:extLst>
          </p:cNvPr>
          <p:cNvSpPr>
            <a:spLocks noGrp="1"/>
          </p:cNvSpPr>
          <p:nvPr>
            <p:ph type="sldNum" sz="quarter" idx="12"/>
          </p:nvPr>
        </p:nvSpPr>
        <p:spPr/>
        <p:txBody>
          <a:bodyPr/>
          <a:lstStyle/>
          <a:p>
            <a:fld id="{525684D5-9281-462A-BB6C-ACADE9D50AA7}" type="slidenum">
              <a:rPr lang="en-US" smtClean="0"/>
              <a:t>12</a:t>
            </a:fld>
            <a:endParaRPr lang="en-US"/>
          </a:p>
        </p:txBody>
      </p:sp>
      <p:sp>
        <p:nvSpPr>
          <p:cNvPr id="28" name="Inhaltsplatzhalter 27">
            <a:extLst>
              <a:ext uri="{FF2B5EF4-FFF2-40B4-BE49-F238E27FC236}">
                <a16:creationId xmlns:a16="http://schemas.microsoft.com/office/drawing/2014/main" id="{18C7B1CB-0D8C-4DB6-5D88-F9611231EF45}"/>
              </a:ext>
            </a:extLst>
          </p:cNvPr>
          <p:cNvSpPr txBox="1">
            <a:spLocks noGrp="1"/>
          </p:cNvSpPr>
          <p:nvPr>
            <p:ph idx="14"/>
          </p:nvPr>
        </p:nvSpPr>
        <p:spPr>
          <a:xfrm>
            <a:off x="8208192" y="1341438"/>
            <a:ext cx="3578424" cy="4462760"/>
          </a:xfrm>
          <a:prstGeom prst="rect">
            <a:avLst/>
          </a:prstGeom>
          <a:noFill/>
        </p:spPr>
        <p:txBody>
          <a:bodyPr wrap="square" lIns="0" tIns="0" rIns="0" bIns="0" rtlCol="0">
            <a:spAutoFit/>
          </a:bodyPr>
          <a:lstStyle/>
          <a:p>
            <a:pPr algn="l"/>
            <a:r>
              <a:rPr lang="de-DE" sz="1400" dirty="0"/>
              <a:t>Die von der Bundesregierung beschlossenen Entlastungen für den Luftverkehr gehen in die richtige Richtung</a:t>
            </a:r>
            <a:r>
              <a:rPr lang="de-DE" dirty="0"/>
              <a:t> – insbesondere die Rücknahme der jüngsten Erhöhung der Luftverkehrsteuer, leichte Entlastung bei den Flugsicherungsgebühren sowie der begonnene Bürokratieabbau.</a:t>
            </a:r>
          </a:p>
          <a:p>
            <a:pPr algn="l"/>
            <a:r>
              <a:rPr lang="de-DE" b="0" dirty="0"/>
              <a:t>Die Entlastungen </a:t>
            </a:r>
            <a:r>
              <a:rPr lang="de-DE" sz="1400" b="0" dirty="0"/>
              <a:t>ermöglichen es aber noch </a:t>
            </a:r>
            <a:r>
              <a:rPr lang="de-DE" b="0" dirty="0"/>
              <a:t>nicht, dass</a:t>
            </a:r>
            <a:r>
              <a:rPr lang="de-DE" sz="1400" b="0" dirty="0"/>
              <a:t> der deutsche Luftverkehr an den Luftfahrt-Boom im restlichen Europa anknü</a:t>
            </a:r>
            <a:r>
              <a:rPr lang="de-DE" b="0" dirty="0"/>
              <a:t>pfen kann. Erst 2025 waren die Belastungen durch staatliche Standortkosten um 1,1 Milliarden Euro auf 4,3 Milliarden Euro gestiegen. </a:t>
            </a:r>
          </a:p>
          <a:p>
            <a:pPr algn="l"/>
            <a:r>
              <a:rPr lang="de-DE" sz="1400" b="0" dirty="0"/>
              <a:t>Insgesamt verringert sich das Kostenniveau</a:t>
            </a:r>
            <a:r>
              <a:rPr lang="de-DE" b="0" dirty="0"/>
              <a:t> daher im Jahr </a:t>
            </a:r>
            <a:r>
              <a:rPr lang="de-DE" sz="1400" b="0" dirty="0"/>
              <a:t>2026 nur marginal. Für neues Wachstum ist eine Halbierung nötig – etwa durc</a:t>
            </a:r>
            <a:r>
              <a:rPr lang="de-DE" b="0" dirty="0"/>
              <a:t>h die </a:t>
            </a:r>
            <a:r>
              <a:rPr lang="de-DE" sz="1400" b="0" dirty="0"/>
              <a:t>ersatzlose Abschaffung der Luftverkehrsteuer. Das Beispiel Schweden (siehe Seite 15) verdeutlicht die unmittelbare Wirkung einer solchen Maßnahme.</a:t>
            </a:r>
          </a:p>
        </p:txBody>
      </p:sp>
      <p:sp>
        <p:nvSpPr>
          <p:cNvPr id="10" name="Textplatzhalter 9">
            <a:extLst>
              <a:ext uri="{FF2B5EF4-FFF2-40B4-BE49-F238E27FC236}">
                <a16:creationId xmlns:a16="http://schemas.microsoft.com/office/drawing/2014/main" id="{AD1D51B1-83D0-3CDA-C5FA-5523B5258CF5}"/>
              </a:ext>
            </a:extLst>
          </p:cNvPr>
          <p:cNvSpPr>
            <a:spLocks noGrp="1"/>
          </p:cNvSpPr>
          <p:nvPr>
            <p:ph type="body" sz="quarter" idx="13"/>
          </p:nvPr>
        </p:nvSpPr>
        <p:spPr/>
        <p:txBody>
          <a:bodyPr/>
          <a:lstStyle/>
          <a:p>
            <a:r>
              <a:rPr lang="de-DE"/>
              <a:t>Quelle: eigene Berechnungen</a:t>
            </a:r>
          </a:p>
        </p:txBody>
      </p:sp>
      <p:sp>
        <p:nvSpPr>
          <p:cNvPr id="6" name="Rechteck 5">
            <a:extLst>
              <a:ext uri="{FF2B5EF4-FFF2-40B4-BE49-F238E27FC236}">
                <a16:creationId xmlns:a16="http://schemas.microsoft.com/office/drawing/2014/main" id="{2E0BD237-0CC0-717F-CA12-E8CF47DDAD11}"/>
              </a:ext>
            </a:extLst>
          </p:cNvPr>
          <p:cNvSpPr>
            <a:spLocks/>
          </p:cNvSpPr>
          <p:nvPr/>
        </p:nvSpPr>
        <p:spPr>
          <a:xfrm>
            <a:off x="491309" y="1999359"/>
            <a:ext cx="3492500" cy="1916024"/>
          </a:xfrm>
          <a:prstGeom prst="rect">
            <a:avLst/>
          </a:prstGeom>
          <a:solidFill>
            <a:srgbClr val="D12352"/>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algn="ctr"/>
            <a:r>
              <a:rPr lang="de-DE" sz="2600" b="1"/>
              <a:t>Luftsicherheitsgebühr</a:t>
            </a:r>
          </a:p>
          <a:p>
            <a:pPr algn="ctr"/>
            <a:r>
              <a:rPr lang="de-DE" sz="2200" b="1"/>
              <a:t>1 Mrd. Euro</a:t>
            </a:r>
          </a:p>
        </p:txBody>
      </p:sp>
      <p:sp>
        <p:nvSpPr>
          <p:cNvPr id="7" name="Rechteck 6">
            <a:extLst>
              <a:ext uri="{FF2B5EF4-FFF2-40B4-BE49-F238E27FC236}">
                <a16:creationId xmlns:a16="http://schemas.microsoft.com/office/drawing/2014/main" id="{F45142D6-249A-D651-F3AB-796BD277FDD8}"/>
              </a:ext>
            </a:extLst>
          </p:cNvPr>
          <p:cNvSpPr>
            <a:spLocks/>
          </p:cNvSpPr>
          <p:nvPr/>
        </p:nvSpPr>
        <p:spPr>
          <a:xfrm>
            <a:off x="491309" y="3994503"/>
            <a:ext cx="3492500" cy="2003916"/>
          </a:xfrm>
          <a:prstGeom prst="rect">
            <a:avLst/>
          </a:prstGeom>
          <a:solidFill>
            <a:srgbClr val="D12352"/>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algn="ctr"/>
            <a:r>
              <a:rPr lang="de-DE" sz="2500" b="1"/>
              <a:t>Flugsicherungsgebühr*</a:t>
            </a:r>
          </a:p>
          <a:p>
            <a:pPr algn="ctr"/>
            <a:r>
              <a:rPr lang="de-DE" sz="2200" b="1"/>
              <a:t>1,1 Mrd. Euro</a:t>
            </a:r>
          </a:p>
        </p:txBody>
      </p:sp>
      <p:sp>
        <p:nvSpPr>
          <p:cNvPr id="12" name="Rechteck 11">
            <a:extLst>
              <a:ext uri="{FF2B5EF4-FFF2-40B4-BE49-F238E27FC236}">
                <a16:creationId xmlns:a16="http://schemas.microsoft.com/office/drawing/2014/main" id="{3E7BAFF7-BAD1-5D07-1ECB-19BD37124FC5}"/>
              </a:ext>
            </a:extLst>
          </p:cNvPr>
          <p:cNvSpPr>
            <a:spLocks/>
          </p:cNvSpPr>
          <p:nvPr/>
        </p:nvSpPr>
        <p:spPr>
          <a:xfrm>
            <a:off x="4118682" y="1999358"/>
            <a:ext cx="3492500" cy="3999060"/>
          </a:xfrm>
          <a:prstGeom prst="rect">
            <a:avLst/>
          </a:prstGeom>
          <a:solidFill>
            <a:srgbClr val="D12352"/>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algn="ctr"/>
            <a:r>
              <a:rPr lang="de-DE" sz="2600" b="1"/>
              <a:t>Luftverkehrsteuer</a:t>
            </a:r>
          </a:p>
          <a:p>
            <a:pPr algn="ctr"/>
            <a:r>
              <a:rPr lang="de-DE" sz="2200" b="1"/>
              <a:t>1,9 Mrd. Euro</a:t>
            </a:r>
          </a:p>
        </p:txBody>
      </p:sp>
      <p:sp>
        <p:nvSpPr>
          <p:cNvPr id="2" name="Rechteck 1">
            <a:extLst>
              <a:ext uri="{FF2B5EF4-FFF2-40B4-BE49-F238E27FC236}">
                <a16:creationId xmlns:a16="http://schemas.microsoft.com/office/drawing/2014/main" id="{B928CA7A-7B4B-F654-143D-A8B776897D66}"/>
              </a:ext>
            </a:extLst>
          </p:cNvPr>
          <p:cNvSpPr>
            <a:spLocks/>
          </p:cNvSpPr>
          <p:nvPr/>
        </p:nvSpPr>
        <p:spPr>
          <a:xfrm>
            <a:off x="491308" y="1490522"/>
            <a:ext cx="7119873" cy="429718"/>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algn="ctr"/>
            <a:r>
              <a:rPr lang="de-DE" sz="2600" b="1"/>
              <a:t>Entlastungen 2026: ca. 300 Mio. Euro</a:t>
            </a:r>
          </a:p>
        </p:txBody>
      </p:sp>
      <p:sp>
        <p:nvSpPr>
          <p:cNvPr id="3" name="Textfeld 2">
            <a:extLst>
              <a:ext uri="{FF2B5EF4-FFF2-40B4-BE49-F238E27FC236}">
                <a16:creationId xmlns:a16="http://schemas.microsoft.com/office/drawing/2014/main" id="{6F30A4AE-5316-F595-A41A-2E3A64C195CE}"/>
              </a:ext>
            </a:extLst>
          </p:cNvPr>
          <p:cNvSpPr txBox="1"/>
          <p:nvPr/>
        </p:nvSpPr>
        <p:spPr>
          <a:xfrm>
            <a:off x="621435" y="5814879"/>
            <a:ext cx="2769833" cy="153888"/>
          </a:xfrm>
          <a:prstGeom prst="rect">
            <a:avLst/>
          </a:prstGeom>
          <a:noFill/>
        </p:spPr>
        <p:txBody>
          <a:bodyPr wrap="square" lIns="0" tIns="0" rIns="0" bIns="0" rtlCol="0">
            <a:spAutoFit/>
          </a:bodyPr>
          <a:lstStyle/>
          <a:p>
            <a:pPr algn="l"/>
            <a:r>
              <a:rPr lang="de-DE" sz="1000">
                <a:solidFill>
                  <a:schemeClr val="bg1"/>
                </a:solidFill>
              </a:rPr>
              <a:t>*europäisch reguliert auf Basis DVO (EU) 2019/317 </a:t>
            </a:r>
          </a:p>
        </p:txBody>
      </p:sp>
    </p:spTree>
    <p:extLst>
      <p:ext uri="{BB962C8B-B14F-4D97-AF65-F5344CB8AC3E}">
        <p14:creationId xmlns:p14="http://schemas.microsoft.com/office/powerpoint/2010/main" val="1894010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C22AF3-DEE3-C602-D384-B3B804EE9806}"/>
            </a:ext>
          </a:extLst>
        </p:cNvPr>
        <p:cNvGrpSpPr/>
        <p:nvPr/>
      </p:nvGrpSpPr>
      <p:grpSpPr>
        <a:xfrm>
          <a:off x="0" y="0"/>
          <a:ext cx="0" cy="0"/>
          <a:chOff x="0" y="0"/>
          <a:chExt cx="0" cy="0"/>
        </a:xfrm>
      </p:grpSpPr>
      <p:graphicFrame>
        <p:nvGraphicFramePr>
          <p:cNvPr id="9" name="think-cell data - do not delete" hidden="1">
            <a:extLst>
              <a:ext uri="{FF2B5EF4-FFF2-40B4-BE49-F238E27FC236}">
                <a16:creationId xmlns:a16="http://schemas.microsoft.com/office/drawing/2014/main" id="{8993FB4C-3C4A-7123-D865-D460AACC7861}"/>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532" imgH="532" progId="TCLayout.ActiveDocument.1">
                  <p:embed/>
                </p:oleObj>
              </mc:Choice>
              <mc:Fallback>
                <p:oleObj name="think-cell Folie" r:id="rId4" imgW="532" imgH="532" progId="TCLayout.ActiveDocument.1">
                  <p:embed/>
                  <p:pic>
                    <p:nvPicPr>
                      <p:cNvPr id="9" name="think-cell data - do not delete" hidden="1">
                        <a:extLst>
                          <a:ext uri="{FF2B5EF4-FFF2-40B4-BE49-F238E27FC236}">
                            <a16:creationId xmlns:a16="http://schemas.microsoft.com/office/drawing/2014/main" id="{8993FB4C-3C4A-7123-D865-D460AACC7861}"/>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0" name="Titel 9">
            <a:extLst>
              <a:ext uri="{FF2B5EF4-FFF2-40B4-BE49-F238E27FC236}">
                <a16:creationId xmlns:a16="http://schemas.microsoft.com/office/drawing/2014/main" id="{6EFAABF2-60BD-68F6-10F3-369AFF1300D4}"/>
              </a:ext>
            </a:extLst>
          </p:cNvPr>
          <p:cNvSpPr>
            <a:spLocks noGrp="1"/>
          </p:cNvSpPr>
          <p:nvPr>
            <p:ph type="title"/>
          </p:nvPr>
        </p:nvSpPr>
        <p:spPr>
          <a:xfrm>
            <a:off x="479424" y="656693"/>
            <a:ext cx="11398632" cy="369332"/>
          </a:xfrm>
        </p:spPr>
        <p:txBody>
          <a:bodyPr vert="horz"/>
          <a:lstStyle/>
          <a:p>
            <a:r>
              <a:rPr lang="de-DE">
                <a:solidFill>
                  <a:schemeClr val="accent1"/>
                </a:solidFill>
              </a:rPr>
              <a:t>Staatl. Standortkosten: </a:t>
            </a:r>
            <a:r>
              <a:rPr lang="de-DE"/>
              <a:t>deutsche Flughäfen unter den teuersten in Europa</a:t>
            </a:r>
          </a:p>
        </p:txBody>
      </p:sp>
      <p:graphicFrame>
        <p:nvGraphicFramePr>
          <p:cNvPr id="23" name="Inhaltsplatzhalter 14">
            <a:extLst>
              <a:ext uri="{FF2B5EF4-FFF2-40B4-BE49-F238E27FC236}">
                <a16:creationId xmlns:a16="http://schemas.microsoft.com/office/drawing/2014/main" id="{60FEC2DF-DEED-2C26-45E7-5CB9020AFB7C}"/>
              </a:ext>
            </a:extLst>
          </p:cNvPr>
          <p:cNvGraphicFramePr>
            <a:graphicFrameLocks noGrp="1"/>
          </p:cNvGraphicFramePr>
          <p:nvPr>
            <p:ph type="chart" sz="quarter" idx="15"/>
            <p:extLst>
              <p:ext uri="{D42A27DB-BD31-4B8C-83A1-F6EECF244321}">
                <p14:modId xmlns:p14="http://schemas.microsoft.com/office/powerpoint/2010/main" val="345007324"/>
              </p:ext>
            </p:extLst>
          </p:nvPr>
        </p:nvGraphicFramePr>
        <p:xfrm>
          <a:off x="479425" y="1955800"/>
          <a:ext cx="7369175" cy="4043363"/>
        </p:xfrm>
        <a:graphic>
          <a:graphicData uri="http://schemas.openxmlformats.org/drawingml/2006/chart">
            <c:chart xmlns:c="http://schemas.openxmlformats.org/drawingml/2006/chart" xmlns:r="http://schemas.openxmlformats.org/officeDocument/2006/relationships" r:id="rId6"/>
          </a:graphicData>
        </a:graphic>
      </p:graphicFrame>
      <p:sp>
        <p:nvSpPr>
          <p:cNvPr id="2" name="Fußzeilenplatzhalter 1">
            <a:extLst>
              <a:ext uri="{FF2B5EF4-FFF2-40B4-BE49-F238E27FC236}">
                <a16:creationId xmlns:a16="http://schemas.microsoft.com/office/drawing/2014/main" id="{190240D9-5EF7-47C2-3EC3-C6014FB02691}"/>
              </a:ext>
            </a:extLst>
          </p:cNvPr>
          <p:cNvSpPr>
            <a:spLocks noGrp="1"/>
          </p:cNvSpPr>
          <p:nvPr>
            <p:ph type="ftr" sz="quarter" idx="11"/>
          </p:nvPr>
        </p:nvSpPr>
        <p:spPr/>
        <p:txBody>
          <a:bodyPr/>
          <a:lstStyle/>
          <a:p>
            <a:r>
              <a:rPr lang="de-DE"/>
              <a:t>Entwicklung des Luftverkehrs im 1. Halbjahr 2026</a:t>
            </a:r>
            <a:endParaRPr lang="en-US"/>
          </a:p>
        </p:txBody>
      </p:sp>
      <p:sp>
        <p:nvSpPr>
          <p:cNvPr id="3" name="Foliennummernplatzhalter 2">
            <a:extLst>
              <a:ext uri="{FF2B5EF4-FFF2-40B4-BE49-F238E27FC236}">
                <a16:creationId xmlns:a16="http://schemas.microsoft.com/office/drawing/2014/main" id="{56072984-8A36-9BC9-74E6-6F339EB4C913}"/>
              </a:ext>
            </a:extLst>
          </p:cNvPr>
          <p:cNvSpPr>
            <a:spLocks noGrp="1"/>
          </p:cNvSpPr>
          <p:nvPr>
            <p:ph type="sldNum" sz="quarter" idx="12"/>
          </p:nvPr>
        </p:nvSpPr>
        <p:spPr/>
        <p:txBody>
          <a:bodyPr/>
          <a:lstStyle/>
          <a:p>
            <a:fld id="{525684D5-9281-462A-BB6C-ACADE9D50AA7}" type="slidenum">
              <a:rPr lang="en-US" smtClean="0"/>
              <a:pPr/>
              <a:t>13</a:t>
            </a:fld>
            <a:endParaRPr lang="en-US"/>
          </a:p>
        </p:txBody>
      </p:sp>
      <p:sp>
        <p:nvSpPr>
          <p:cNvPr id="22" name="Inhaltsplatzhalter 21">
            <a:extLst>
              <a:ext uri="{FF2B5EF4-FFF2-40B4-BE49-F238E27FC236}">
                <a16:creationId xmlns:a16="http://schemas.microsoft.com/office/drawing/2014/main" id="{B2CC3ABA-CA18-6DA3-D5EE-AB3B644D506E}"/>
              </a:ext>
            </a:extLst>
          </p:cNvPr>
          <p:cNvSpPr>
            <a:spLocks noGrp="1"/>
          </p:cNvSpPr>
          <p:nvPr>
            <p:ph idx="14"/>
          </p:nvPr>
        </p:nvSpPr>
        <p:spPr/>
        <p:txBody>
          <a:bodyPr/>
          <a:lstStyle/>
          <a:p>
            <a:r>
              <a:rPr lang="de-DE"/>
              <a:t>Bereits im Jahr 2019 waren die staatlichen Standortkosten in Deutschland hoch. Auch 2026 gehören die deutschen Flughäfen gemessen an staatlich verordneten Steuern und Abgaben zu den teuersten in Europa.</a:t>
            </a:r>
          </a:p>
          <a:p>
            <a:pPr lvl="1"/>
            <a:r>
              <a:rPr lang="de-DE"/>
              <a:t>In den letzten Jahren sind die Standortkosten in Deutschland weiter stark gestiegen. Die maximale Differenz zwischen den teuren und günstigen europäischen Großflughäfen hat sich 2026 auf über 4000 Euro verdoppelt.</a:t>
            </a:r>
          </a:p>
          <a:p>
            <a:pPr lvl="1"/>
            <a:r>
              <a:rPr lang="de-DE"/>
              <a:t>Bei der wirtschaftlichen Ergebnisrechnung für Flüge in Europa spielt die Höhe der staatlichen Abgaben eine erhebliche Rolle und kann bei der Überlegung, wo Flugzeuge der europäischen Fluggesellschaften stationiert werden, entscheidend sein – insbesondere vor dem Hintergrund noch auf viele Jahre knapper Flugzeugkapazitäten. </a:t>
            </a:r>
          </a:p>
        </p:txBody>
      </p:sp>
      <p:sp>
        <p:nvSpPr>
          <p:cNvPr id="20" name="Textplatzhalter 19">
            <a:extLst>
              <a:ext uri="{FF2B5EF4-FFF2-40B4-BE49-F238E27FC236}">
                <a16:creationId xmlns:a16="http://schemas.microsoft.com/office/drawing/2014/main" id="{80333FE9-A111-BF99-8A77-435CE539C5A9}"/>
              </a:ext>
            </a:extLst>
          </p:cNvPr>
          <p:cNvSpPr>
            <a:spLocks noGrp="1"/>
          </p:cNvSpPr>
          <p:nvPr>
            <p:ph type="body" sz="quarter" idx="16"/>
          </p:nvPr>
        </p:nvSpPr>
        <p:spPr/>
        <p:txBody>
          <a:bodyPr/>
          <a:lstStyle/>
          <a:p>
            <a:r>
              <a:rPr lang="de-DE" dirty="0"/>
              <a:t>Wichtige europäische Luftverkehrsstandorte im Vergleich</a:t>
            </a:r>
            <a:br>
              <a:rPr lang="de-DE" dirty="0"/>
            </a:br>
            <a:r>
              <a:rPr lang="de-DE" b="0" dirty="0"/>
              <a:t>2019 und Juli 2026 in Euro</a:t>
            </a:r>
          </a:p>
        </p:txBody>
      </p:sp>
      <p:sp>
        <p:nvSpPr>
          <p:cNvPr id="18" name="Textplatzhalter 17">
            <a:extLst>
              <a:ext uri="{FF2B5EF4-FFF2-40B4-BE49-F238E27FC236}">
                <a16:creationId xmlns:a16="http://schemas.microsoft.com/office/drawing/2014/main" id="{9AFDFE26-C08A-0603-213A-DD258E0A0B6E}"/>
              </a:ext>
            </a:extLst>
          </p:cNvPr>
          <p:cNvSpPr>
            <a:spLocks noGrp="1"/>
          </p:cNvSpPr>
          <p:nvPr>
            <p:ph type="body" sz="quarter" idx="13"/>
          </p:nvPr>
        </p:nvSpPr>
        <p:spPr/>
        <p:txBody>
          <a:bodyPr/>
          <a:lstStyle/>
          <a:p>
            <a:r>
              <a:rPr lang="de-DE"/>
              <a:t>*Kosten für Flugsicherung, Luftsicherheit (inkl. Luftsicherheitsentgelte) sowie Luftverkehrsteuer bzw. vergleichbare Abgaben </a:t>
            </a:r>
          </a:p>
          <a:p>
            <a:r>
              <a:rPr lang="de-DE"/>
              <a:t>Flug mit Ziel in Europa (Schengen), A320, 150 Passagiere, MTOM 74t</a:t>
            </a:r>
            <a:br>
              <a:rPr lang="de-DE"/>
            </a:br>
            <a:r>
              <a:rPr lang="de-DE"/>
              <a:t>Quelle: BDF</a:t>
            </a:r>
          </a:p>
        </p:txBody>
      </p:sp>
      <p:cxnSp>
        <p:nvCxnSpPr>
          <p:cNvPr id="7" name="Gerade Verbindung mit Pfeil 6">
            <a:extLst>
              <a:ext uri="{FF2B5EF4-FFF2-40B4-BE49-F238E27FC236}">
                <a16:creationId xmlns:a16="http://schemas.microsoft.com/office/drawing/2014/main" id="{72B8265D-79E3-09C4-EF38-C5ADB5980E3D}"/>
              </a:ext>
            </a:extLst>
          </p:cNvPr>
          <p:cNvCxnSpPr>
            <a:cxnSpLocks/>
          </p:cNvCxnSpPr>
          <p:nvPr/>
        </p:nvCxnSpPr>
        <p:spPr>
          <a:xfrm>
            <a:off x="5111885" y="2167083"/>
            <a:ext cx="1742449" cy="0"/>
          </a:xfrm>
          <a:prstGeom prst="straightConnector1">
            <a:avLst/>
          </a:prstGeom>
          <a:ln w="22225" cap="rnd">
            <a:solidFill>
              <a:schemeClr val="tx1"/>
            </a:solidFill>
            <a:round/>
            <a:tailEnd type="triangle"/>
          </a:ln>
        </p:spPr>
        <p:style>
          <a:lnRef idx="2">
            <a:schemeClr val="accent1"/>
          </a:lnRef>
          <a:fillRef idx="0">
            <a:schemeClr val="accent1"/>
          </a:fillRef>
          <a:effectRef idx="1">
            <a:schemeClr val="accent1"/>
          </a:effectRef>
          <a:fontRef idx="minor">
            <a:schemeClr val="tx1"/>
          </a:fontRef>
        </p:style>
      </p:cxnSp>
      <p:cxnSp>
        <p:nvCxnSpPr>
          <p:cNvPr id="14" name="Gerade Verbindung mit Pfeil 13">
            <a:extLst>
              <a:ext uri="{FF2B5EF4-FFF2-40B4-BE49-F238E27FC236}">
                <a16:creationId xmlns:a16="http://schemas.microsoft.com/office/drawing/2014/main" id="{8881B95B-F9AC-5D1E-E62A-48A6E159A4EE}"/>
              </a:ext>
            </a:extLst>
          </p:cNvPr>
          <p:cNvCxnSpPr>
            <a:cxnSpLocks/>
          </p:cNvCxnSpPr>
          <p:nvPr/>
        </p:nvCxnSpPr>
        <p:spPr>
          <a:xfrm>
            <a:off x="3477638" y="3537791"/>
            <a:ext cx="911704" cy="0"/>
          </a:xfrm>
          <a:prstGeom prst="straightConnector1">
            <a:avLst/>
          </a:prstGeom>
          <a:ln w="22225" cap="rnd">
            <a:solidFill>
              <a:schemeClr val="tx1"/>
            </a:solidFill>
            <a:round/>
            <a:tailEnd type="triangle"/>
          </a:ln>
        </p:spPr>
        <p:style>
          <a:lnRef idx="2">
            <a:schemeClr val="accent1"/>
          </a:lnRef>
          <a:fillRef idx="0">
            <a:schemeClr val="accent1"/>
          </a:fillRef>
          <a:effectRef idx="1">
            <a:schemeClr val="accent1"/>
          </a:effectRef>
          <a:fontRef idx="minor">
            <a:schemeClr val="tx1"/>
          </a:fontRef>
        </p:style>
      </p:cxnSp>
      <p:cxnSp>
        <p:nvCxnSpPr>
          <p:cNvPr id="6" name="Gerade Verbindung mit Pfeil 5">
            <a:extLst>
              <a:ext uri="{FF2B5EF4-FFF2-40B4-BE49-F238E27FC236}">
                <a16:creationId xmlns:a16="http://schemas.microsoft.com/office/drawing/2014/main" id="{FF3D7019-959C-81C9-70C8-46F53BF494BD}"/>
              </a:ext>
            </a:extLst>
          </p:cNvPr>
          <p:cNvCxnSpPr>
            <a:cxnSpLocks/>
          </p:cNvCxnSpPr>
          <p:nvPr/>
        </p:nvCxnSpPr>
        <p:spPr>
          <a:xfrm>
            <a:off x="4479587" y="2504872"/>
            <a:ext cx="2276273" cy="0"/>
          </a:xfrm>
          <a:prstGeom prst="straightConnector1">
            <a:avLst/>
          </a:prstGeom>
          <a:ln w="22225" cap="rnd">
            <a:solidFill>
              <a:schemeClr val="tx1"/>
            </a:solidFill>
            <a:round/>
            <a:tailEnd type="triangle"/>
          </a:ln>
        </p:spPr>
        <p:style>
          <a:lnRef idx="2">
            <a:schemeClr val="accent1"/>
          </a:lnRef>
          <a:fillRef idx="0">
            <a:schemeClr val="accent1"/>
          </a:fillRef>
          <a:effectRef idx="1">
            <a:schemeClr val="accent1"/>
          </a:effectRef>
          <a:fontRef idx="minor">
            <a:schemeClr val="tx1"/>
          </a:fontRef>
        </p:style>
      </p:cxnSp>
      <p:cxnSp>
        <p:nvCxnSpPr>
          <p:cNvPr id="11" name="Gerade Verbindung mit Pfeil 10">
            <a:extLst>
              <a:ext uri="{FF2B5EF4-FFF2-40B4-BE49-F238E27FC236}">
                <a16:creationId xmlns:a16="http://schemas.microsoft.com/office/drawing/2014/main" id="{5375D928-AA90-5C70-8932-6C18A272E491}"/>
              </a:ext>
            </a:extLst>
          </p:cNvPr>
          <p:cNvCxnSpPr>
            <a:cxnSpLocks/>
          </p:cNvCxnSpPr>
          <p:nvPr/>
        </p:nvCxnSpPr>
        <p:spPr>
          <a:xfrm>
            <a:off x="5496128" y="2847966"/>
            <a:ext cx="1114226" cy="0"/>
          </a:xfrm>
          <a:prstGeom prst="straightConnector1">
            <a:avLst/>
          </a:prstGeom>
          <a:ln w="22225" cap="rnd">
            <a:solidFill>
              <a:schemeClr val="tx1"/>
            </a:solidFill>
            <a:round/>
            <a:tailEnd type="triangle"/>
          </a:ln>
        </p:spPr>
        <p:style>
          <a:lnRef idx="2">
            <a:schemeClr val="accent1"/>
          </a:lnRef>
          <a:fillRef idx="0">
            <a:schemeClr val="accent1"/>
          </a:fillRef>
          <a:effectRef idx="1">
            <a:schemeClr val="accent1"/>
          </a:effectRef>
          <a:fontRef idx="minor">
            <a:schemeClr val="tx1"/>
          </a:fontRef>
        </p:style>
      </p:cxnSp>
      <p:cxnSp>
        <p:nvCxnSpPr>
          <p:cNvPr id="15" name="Gerade Verbindung mit Pfeil 14">
            <a:extLst>
              <a:ext uri="{FF2B5EF4-FFF2-40B4-BE49-F238E27FC236}">
                <a16:creationId xmlns:a16="http://schemas.microsoft.com/office/drawing/2014/main" id="{F0D9C388-BC5B-7E36-B16B-D1C12E25CB8C}"/>
              </a:ext>
            </a:extLst>
          </p:cNvPr>
          <p:cNvCxnSpPr>
            <a:cxnSpLocks/>
          </p:cNvCxnSpPr>
          <p:nvPr/>
        </p:nvCxnSpPr>
        <p:spPr>
          <a:xfrm>
            <a:off x="4389342" y="3193630"/>
            <a:ext cx="1870407" cy="0"/>
          </a:xfrm>
          <a:prstGeom prst="straightConnector1">
            <a:avLst/>
          </a:prstGeom>
          <a:ln w="22225" cap="rnd">
            <a:solidFill>
              <a:schemeClr val="tx1"/>
            </a:solidFill>
            <a:round/>
            <a:tailEnd type="triangle"/>
          </a:ln>
        </p:spPr>
        <p:style>
          <a:lnRef idx="2">
            <a:schemeClr val="accent1"/>
          </a:lnRef>
          <a:fillRef idx="0">
            <a:schemeClr val="accent1"/>
          </a:fillRef>
          <a:effectRef idx="1">
            <a:schemeClr val="accent1"/>
          </a:effectRef>
          <a:fontRef idx="minor">
            <a:schemeClr val="tx1"/>
          </a:fontRef>
        </p:style>
      </p:cxnSp>
      <p:cxnSp>
        <p:nvCxnSpPr>
          <p:cNvPr id="28" name="Gerade Verbindung mit Pfeil 27">
            <a:extLst>
              <a:ext uri="{FF2B5EF4-FFF2-40B4-BE49-F238E27FC236}">
                <a16:creationId xmlns:a16="http://schemas.microsoft.com/office/drawing/2014/main" id="{336457D4-8D24-4CE9-C979-718FFA88184A}"/>
              </a:ext>
            </a:extLst>
          </p:cNvPr>
          <p:cNvCxnSpPr>
            <a:cxnSpLocks/>
          </p:cNvCxnSpPr>
          <p:nvPr/>
        </p:nvCxnSpPr>
        <p:spPr>
          <a:xfrm flipH="1">
            <a:off x="4186014" y="3980677"/>
            <a:ext cx="109102" cy="0"/>
          </a:xfrm>
          <a:prstGeom prst="straightConnector1">
            <a:avLst/>
          </a:prstGeom>
          <a:ln w="22225" cap="rnd">
            <a:solidFill>
              <a:schemeClr val="tx1"/>
            </a:solidFill>
            <a:round/>
            <a:tailEnd type="triangle"/>
          </a:ln>
        </p:spPr>
        <p:style>
          <a:lnRef idx="2">
            <a:schemeClr val="accent1"/>
          </a:lnRef>
          <a:fillRef idx="0">
            <a:schemeClr val="accent1"/>
          </a:fillRef>
          <a:effectRef idx="1">
            <a:schemeClr val="accent1"/>
          </a:effectRef>
          <a:fontRef idx="minor">
            <a:schemeClr val="tx1"/>
          </a:fontRef>
        </p:style>
      </p:cxnSp>
      <p:cxnSp>
        <p:nvCxnSpPr>
          <p:cNvPr id="31" name="Gerade Verbindung mit Pfeil 30">
            <a:extLst>
              <a:ext uri="{FF2B5EF4-FFF2-40B4-BE49-F238E27FC236}">
                <a16:creationId xmlns:a16="http://schemas.microsoft.com/office/drawing/2014/main" id="{E3B35A84-286E-7347-0AC8-A78F33A256B5}"/>
              </a:ext>
            </a:extLst>
          </p:cNvPr>
          <p:cNvCxnSpPr>
            <a:cxnSpLocks/>
          </p:cNvCxnSpPr>
          <p:nvPr/>
        </p:nvCxnSpPr>
        <p:spPr>
          <a:xfrm>
            <a:off x="2630731" y="4892720"/>
            <a:ext cx="133643" cy="0"/>
          </a:xfrm>
          <a:prstGeom prst="straightConnector1">
            <a:avLst/>
          </a:prstGeom>
          <a:ln w="22225" cap="rnd">
            <a:solidFill>
              <a:schemeClr val="tx1"/>
            </a:solidFill>
            <a:round/>
            <a:tailEnd type="triangle"/>
          </a:ln>
        </p:spPr>
        <p:style>
          <a:lnRef idx="2">
            <a:schemeClr val="accent1"/>
          </a:lnRef>
          <a:fillRef idx="0">
            <a:schemeClr val="accent1"/>
          </a:fillRef>
          <a:effectRef idx="1">
            <a:schemeClr val="accent1"/>
          </a:effectRef>
          <a:fontRef idx="minor">
            <a:schemeClr val="tx1"/>
          </a:fontRef>
        </p:style>
      </p:cxnSp>
      <p:cxnSp>
        <p:nvCxnSpPr>
          <p:cNvPr id="33" name="Gerade Verbindung mit Pfeil 32">
            <a:extLst>
              <a:ext uri="{FF2B5EF4-FFF2-40B4-BE49-F238E27FC236}">
                <a16:creationId xmlns:a16="http://schemas.microsoft.com/office/drawing/2014/main" id="{CD171433-D4B6-DBF6-05E3-A539BD28F23E}"/>
              </a:ext>
            </a:extLst>
          </p:cNvPr>
          <p:cNvCxnSpPr>
            <a:cxnSpLocks/>
          </p:cNvCxnSpPr>
          <p:nvPr/>
        </p:nvCxnSpPr>
        <p:spPr>
          <a:xfrm>
            <a:off x="2358635" y="5241005"/>
            <a:ext cx="128660" cy="0"/>
          </a:xfrm>
          <a:prstGeom prst="straightConnector1">
            <a:avLst/>
          </a:prstGeom>
          <a:ln w="22225" cap="rnd">
            <a:solidFill>
              <a:schemeClr val="tx1"/>
            </a:solidFill>
            <a:round/>
            <a:tailEnd type="triangle"/>
          </a:ln>
        </p:spPr>
        <p:style>
          <a:lnRef idx="2">
            <a:schemeClr val="accent1"/>
          </a:lnRef>
          <a:fillRef idx="0">
            <a:schemeClr val="accent1"/>
          </a:fillRef>
          <a:effectRef idx="1">
            <a:schemeClr val="accent1"/>
          </a:effectRef>
          <a:fontRef idx="minor">
            <a:schemeClr val="tx1"/>
          </a:fontRef>
        </p:style>
      </p:cxnSp>
      <p:cxnSp>
        <p:nvCxnSpPr>
          <p:cNvPr id="27" name="Gerade Verbindung mit Pfeil 26">
            <a:extLst>
              <a:ext uri="{FF2B5EF4-FFF2-40B4-BE49-F238E27FC236}">
                <a16:creationId xmlns:a16="http://schemas.microsoft.com/office/drawing/2014/main" id="{2416A048-FCA9-860C-9F40-E85969750B9B}"/>
              </a:ext>
            </a:extLst>
          </p:cNvPr>
          <p:cNvCxnSpPr>
            <a:cxnSpLocks/>
          </p:cNvCxnSpPr>
          <p:nvPr/>
        </p:nvCxnSpPr>
        <p:spPr>
          <a:xfrm>
            <a:off x="4268626" y="4218182"/>
            <a:ext cx="141297" cy="0"/>
          </a:xfrm>
          <a:prstGeom prst="straightConnector1">
            <a:avLst/>
          </a:prstGeom>
          <a:ln w="22225" cap="rnd">
            <a:solidFill>
              <a:schemeClr val="tx1"/>
            </a:solidFill>
            <a:round/>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791088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94F29C-CFA2-9A65-7C4E-28208A5D82CC}"/>
            </a:ext>
          </a:extLst>
        </p:cNvPr>
        <p:cNvGrpSpPr/>
        <p:nvPr/>
      </p:nvGrpSpPr>
      <p:grpSpPr>
        <a:xfrm>
          <a:off x="0" y="0"/>
          <a:ext cx="0" cy="0"/>
          <a:chOff x="0" y="0"/>
          <a:chExt cx="0" cy="0"/>
        </a:xfrm>
      </p:grpSpPr>
      <p:graphicFrame>
        <p:nvGraphicFramePr>
          <p:cNvPr id="9" name="think-cell data - do not delete" hidden="1">
            <a:extLst>
              <a:ext uri="{FF2B5EF4-FFF2-40B4-BE49-F238E27FC236}">
                <a16:creationId xmlns:a16="http://schemas.microsoft.com/office/drawing/2014/main" id="{8E68B2F7-F512-8BD9-E5A0-1FEE3C8AEAE0}"/>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532" imgH="532" progId="TCLayout.ActiveDocument.1">
                  <p:embed/>
                </p:oleObj>
              </mc:Choice>
              <mc:Fallback>
                <p:oleObj name="think-cell Folie" r:id="rId4" imgW="532" imgH="532" progId="TCLayout.ActiveDocument.1">
                  <p:embed/>
                  <p:pic>
                    <p:nvPicPr>
                      <p:cNvPr id="9" name="think-cell data - do not delete" hidden="1">
                        <a:extLst>
                          <a:ext uri="{FF2B5EF4-FFF2-40B4-BE49-F238E27FC236}">
                            <a16:creationId xmlns:a16="http://schemas.microsoft.com/office/drawing/2014/main" id="{8E68B2F7-F512-8BD9-E5A0-1FEE3C8AEAE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el 1">
            <a:extLst>
              <a:ext uri="{FF2B5EF4-FFF2-40B4-BE49-F238E27FC236}">
                <a16:creationId xmlns:a16="http://schemas.microsoft.com/office/drawing/2014/main" id="{4508B270-BBC3-9CD9-D356-192E5B328602}"/>
              </a:ext>
            </a:extLst>
          </p:cNvPr>
          <p:cNvSpPr>
            <a:spLocks noGrp="1"/>
          </p:cNvSpPr>
          <p:nvPr>
            <p:ph type="title"/>
          </p:nvPr>
        </p:nvSpPr>
        <p:spPr/>
        <p:txBody>
          <a:bodyPr vert="horz"/>
          <a:lstStyle/>
          <a:p>
            <a:r>
              <a:rPr lang="de-DE" dirty="0">
                <a:solidFill>
                  <a:schemeClr val="accent1"/>
                </a:solidFill>
              </a:rPr>
              <a:t>Beispiel Düsseldorf: </a:t>
            </a:r>
            <a:r>
              <a:rPr lang="de-DE" dirty="0"/>
              <a:t>Staatliche Standortkosten mehr Als verdoppelt</a:t>
            </a:r>
          </a:p>
        </p:txBody>
      </p:sp>
      <p:sp>
        <p:nvSpPr>
          <p:cNvPr id="4" name="Fußzeilenplatzhalter 3">
            <a:extLst>
              <a:ext uri="{FF2B5EF4-FFF2-40B4-BE49-F238E27FC236}">
                <a16:creationId xmlns:a16="http://schemas.microsoft.com/office/drawing/2014/main" id="{908CDFAC-C3C3-66E0-AAC3-11A13BC06CC1}"/>
              </a:ext>
            </a:extLst>
          </p:cNvPr>
          <p:cNvSpPr>
            <a:spLocks noGrp="1"/>
          </p:cNvSpPr>
          <p:nvPr>
            <p:ph type="ftr" sz="quarter" idx="11"/>
          </p:nvPr>
        </p:nvSpPr>
        <p:spPr/>
        <p:txBody>
          <a:bodyPr/>
          <a:lstStyle/>
          <a:p>
            <a:r>
              <a:rPr lang="de-DE"/>
              <a:t>Entwicklung des Luftverkehrs im 1. Halbjahr 2026</a:t>
            </a:r>
            <a:endParaRPr lang="en-US"/>
          </a:p>
        </p:txBody>
      </p:sp>
      <p:sp>
        <p:nvSpPr>
          <p:cNvPr id="5" name="Foliennummernplatzhalter 4">
            <a:extLst>
              <a:ext uri="{FF2B5EF4-FFF2-40B4-BE49-F238E27FC236}">
                <a16:creationId xmlns:a16="http://schemas.microsoft.com/office/drawing/2014/main" id="{345FF44E-09D4-B811-A65F-38083E9CFF2E}"/>
              </a:ext>
            </a:extLst>
          </p:cNvPr>
          <p:cNvSpPr>
            <a:spLocks noGrp="1"/>
          </p:cNvSpPr>
          <p:nvPr>
            <p:ph type="sldNum" sz="quarter" idx="12"/>
          </p:nvPr>
        </p:nvSpPr>
        <p:spPr/>
        <p:txBody>
          <a:bodyPr/>
          <a:lstStyle/>
          <a:p>
            <a:fld id="{525684D5-9281-462A-BB6C-ACADE9D50AA7}" type="slidenum">
              <a:rPr lang="en-US" smtClean="0"/>
              <a:t>14</a:t>
            </a:fld>
            <a:endParaRPr lang="en-US"/>
          </a:p>
        </p:txBody>
      </p:sp>
      <p:sp>
        <p:nvSpPr>
          <p:cNvPr id="16" name="Inhaltsplatzhalter 15">
            <a:extLst>
              <a:ext uri="{FF2B5EF4-FFF2-40B4-BE49-F238E27FC236}">
                <a16:creationId xmlns:a16="http://schemas.microsoft.com/office/drawing/2014/main" id="{C816E38F-EFE8-23F2-1899-FDF19E2A641E}"/>
              </a:ext>
            </a:extLst>
          </p:cNvPr>
          <p:cNvSpPr>
            <a:spLocks noGrp="1"/>
          </p:cNvSpPr>
          <p:nvPr>
            <p:ph idx="14"/>
          </p:nvPr>
        </p:nvSpPr>
        <p:spPr/>
        <p:txBody>
          <a:bodyPr/>
          <a:lstStyle/>
          <a:p>
            <a:r>
              <a:rPr lang="de-DE" dirty="0"/>
              <a:t>In Düsseldorf und an anderen deutschen Flughäfen verlangt der Staat inzwischen mehr als doppelt so hohe Steuern und Gebühren wie vor der Pandemie.  </a:t>
            </a:r>
          </a:p>
          <a:p>
            <a:pPr lvl="1"/>
            <a:r>
              <a:rPr lang="de-DE" dirty="0"/>
              <a:t>Inzwischen entfallen je nach Flughafen 30 bis 35 Euro des Ticketpreises eines typischen </a:t>
            </a:r>
            <a:r>
              <a:rPr lang="de-DE" dirty="0" err="1"/>
              <a:t>Oneway</a:t>
            </a:r>
            <a:r>
              <a:rPr lang="de-DE" dirty="0"/>
              <a:t>-Fluges von Deutschland zu einem europäischen Ziel auf die staatlichen Standortkosten.</a:t>
            </a:r>
          </a:p>
          <a:p>
            <a:pPr lvl="1"/>
            <a:r>
              <a:rPr lang="de-DE" dirty="0"/>
              <a:t>Der größte Teil entfällt mit rund 50 Prozent auf die Luftverkehrsteuer, während die Flugsicherungsgebühren aufgrund von Corona-Altlasten mit einem Anstieg von 194 Prozent die größte Steigerung erfahren haben. Einzige variable Komponente ist die Höhe der Luftsicherheitsabgaben. </a:t>
            </a:r>
          </a:p>
          <a:p>
            <a:pPr lvl="1"/>
            <a:r>
              <a:rPr lang="de-DE" dirty="0"/>
              <a:t>Durch diese Entwicklung verfestigt sich die Position der deutschen Flughäfen als diejenigen mit deutlich höheren staatlichen Standortkosten als fast alle anderen in Europa.</a:t>
            </a:r>
          </a:p>
        </p:txBody>
      </p:sp>
      <p:sp>
        <p:nvSpPr>
          <p:cNvPr id="14" name="Textplatzhalter 13">
            <a:extLst>
              <a:ext uri="{FF2B5EF4-FFF2-40B4-BE49-F238E27FC236}">
                <a16:creationId xmlns:a16="http://schemas.microsoft.com/office/drawing/2014/main" id="{E4F5739D-8EBC-5F3E-4E41-D41241FEE5CE}"/>
              </a:ext>
            </a:extLst>
          </p:cNvPr>
          <p:cNvSpPr>
            <a:spLocks noGrp="1"/>
          </p:cNvSpPr>
          <p:nvPr>
            <p:ph type="body" sz="quarter" idx="13"/>
          </p:nvPr>
        </p:nvSpPr>
        <p:spPr/>
        <p:txBody>
          <a:bodyPr/>
          <a:lstStyle/>
          <a:p>
            <a:r>
              <a:rPr lang="de-DE"/>
              <a:t>Quelle: BDF / Innereuropäischer Flug, A320, 150 Passagiere, inkl. Luftsicherheitsentgelte, Stand Juli 2026</a:t>
            </a:r>
          </a:p>
        </p:txBody>
      </p:sp>
      <p:graphicFrame>
        <p:nvGraphicFramePr>
          <p:cNvPr id="20" name="Diagrammplatzhalter 11">
            <a:extLst>
              <a:ext uri="{FF2B5EF4-FFF2-40B4-BE49-F238E27FC236}">
                <a16:creationId xmlns:a16="http://schemas.microsoft.com/office/drawing/2014/main" id="{16E81E94-A371-D12C-A93D-E6B53D81750F}"/>
              </a:ext>
            </a:extLst>
          </p:cNvPr>
          <p:cNvGraphicFramePr>
            <a:graphicFrameLocks/>
          </p:cNvGraphicFramePr>
          <p:nvPr>
            <p:extLst>
              <p:ext uri="{D42A27DB-BD31-4B8C-83A1-F6EECF244321}">
                <p14:modId xmlns:p14="http://schemas.microsoft.com/office/powerpoint/2010/main" val="1016421520"/>
              </p:ext>
            </p:extLst>
          </p:nvPr>
        </p:nvGraphicFramePr>
        <p:xfrm>
          <a:off x="475653" y="1950746"/>
          <a:ext cx="3106924" cy="3412297"/>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21" name="Diagrammplatzhalter 11">
            <a:extLst>
              <a:ext uri="{FF2B5EF4-FFF2-40B4-BE49-F238E27FC236}">
                <a16:creationId xmlns:a16="http://schemas.microsoft.com/office/drawing/2014/main" id="{75689B35-577E-55A5-89D3-57656586B4A2}"/>
              </a:ext>
            </a:extLst>
          </p:cNvPr>
          <p:cNvGraphicFramePr>
            <a:graphicFrameLocks/>
          </p:cNvGraphicFramePr>
          <p:nvPr>
            <p:extLst>
              <p:ext uri="{D42A27DB-BD31-4B8C-83A1-F6EECF244321}">
                <p14:modId xmlns:p14="http://schemas.microsoft.com/office/powerpoint/2010/main" val="1622120136"/>
              </p:ext>
            </p:extLst>
          </p:nvPr>
        </p:nvGraphicFramePr>
        <p:xfrm>
          <a:off x="3983808" y="1769808"/>
          <a:ext cx="4236267" cy="3598292"/>
        </p:xfrm>
        <a:graphic>
          <a:graphicData uri="http://schemas.openxmlformats.org/drawingml/2006/chart">
            <c:chart xmlns:c="http://schemas.openxmlformats.org/drawingml/2006/chart" xmlns:r="http://schemas.openxmlformats.org/officeDocument/2006/relationships" r:id="rId7"/>
          </a:graphicData>
        </a:graphic>
      </p:graphicFrame>
      <p:cxnSp>
        <p:nvCxnSpPr>
          <p:cNvPr id="23" name="Gerade Verbindung mit Pfeil 22">
            <a:extLst>
              <a:ext uri="{FF2B5EF4-FFF2-40B4-BE49-F238E27FC236}">
                <a16:creationId xmlns:a16="http://schemas.microsoft.com/office/drawing/2014/main" id="{13D31346-76B0-5973-A19D-D51C56578957}"/>
              </a:ext>
            </a:extLst>
          </p:cNvPr>
          <p:cNvCxnSpPr>
            <a:cxnSpLocks/>
          </p:cNvCxnSpPr>
          <p:nvPr/>
        </p:nvCxnSpPr>
        <p:spPr>
          <a:xfrm>
            <a:off x="3731782" y="3676199"/>
            <a:ext cx="831273" cy="0"/>
          </a:xfrm>
          <a:prstGeom prst="straightConnector1">
            <a:avLst/>
          </a:prstGeom>
          <a:ln w="38100" cap="rnd">
            <a:solidFill>
              <a:srgbClr val="D12352"/>
            </a:solidFill>
            <a:round/>
            <a:tailEnd type="triangle"/>
          </a:ln>
        </p:spPr>
        <p:style>
          <a:lnRef idx="2">
            <a:schemeClr val="accent1"/>
          </a:lnRef>
          <a:fillRef idx="0">
            <a:schemeClr val="accent1"/>
          </a:fillRef>
          <a:effectRef idx="1">
            <a:schemeClr val="accent1"/>
          </a:effectRef>
          <a:fontRef idx="minor">
            <a:schemeClr val="tx1"/>
          </a:fontRef>
        </p:style>
      </p:cxnSp>
      <p:sp>
        <p:nvSpPr>
          <p:cNvPr id="25" name="Textfeld 24">
            <a:extLst>
              <a:ext uri="{FF2B5EF4-FFF2-40B4-BE49-F238E27FC236}">
                <a16:creationId xmlns:a16="http://schemas.microsoft.com/office/drawing/2014/main" id="{073C8B9B-3FC1-C4CF-D200-923C72F4718C}"/>
              </a:ext>
            </a:extLst>
          </p:cNvPr>
          <p:cNvSpPr txBox="1"/>
          <p:nvPr/>
        </p:nvSpPr>
        <p:spPr>
          <a:xfrm>
            <a:off x="3477967" y="3191114"/>
            <a:ext cx="1214265" cy="492443"/>
          </a:xfrm>
          <a:prstGeom prst="rect">
            <a:avLst/>
          </a:prstGeom>
          <a:noFill/>
        </p:spPr>
        <p:txBody>
          <a:bodyPr wrap="square" lIns="0" tIns="0" rIns="0" bIns="0" rtlCol="0" anchor="b">
            <a:spAutoFit/>
          </a:bodyPr>
          <a:lstStyle/>
          <a:p>
            <a:pPr algn="ctr"/>
            <a:r>
              <a:rPr lang="de-DE" sz="3200" b="1">
                <a:solidFill>
                  <a:srgbClr val="D12352"/>
                </a:solidFill>
              </a:rPr>
              <a:t>+106%</a:t>
            </a:r>
          </a:p>
        </p:txBody>
      </p:sp>
      <p:sp>
        <p:nvSpPr>
          <p:cNvPr id="8" name="Textfeld 7">
            <a:extLst>
              <a:ext uri="{FF2B5EF4-FFF2-40B4-BE49-F238E27FC236}">
                <a16:creationId xmlns:a16="http://schemas.microsoft.com/office/drawing/2014/main" id="{6057EEA6-C4B3-091E-B306-C30899387445}"/>
              </a:ext>
            </a:extLst>
          </p:cNvPr>
          <p:cNvSpPr txBox="1"/>
          <p:nvPr/>
        </p:nvSpPr>
        <p:spPr>
          <a:xfrm>
            <a:off x="1722248" y="3152001"/>
            <a:ext cx="1010213" cy="553998"/>
          </a:xfrm>
          <a:prstGeom prst="rect">
            <a:avLst/>
          </a:prstGeom>
          <a:noFill/>
        </p:spPr>
        <p:txBody>
          <a:bodyPr wrap="square" lIns="0" tIns="0" rIns="0" bIns="0" rtlCol="0" anchor="ctr" anchorCtr="1">
            <a:spAutoFit/>
          </a:bodyPr>
          <a:lstStyle/>
          <a:p>
            <a:pPr algn="ctr"/>
            <a:r>
              <a:rPr lang="de-DE" b="1">
                <a:solidFill>
                  <a:schemeClr val="accent4"/>
                </a:solidFill>
              </a:rPr>
              <a:t>2019:</a:t>
            </a:r>
            <a:br>
              <a:rPr lang="de-DE" b="1">
                <a:solidFill>
                  <a:schemeClr val="accent4"/>
                </a:solidFill>
              </a:rPr>
            </a:br>
            <a:r>
              <a:rPr lang="de-DE" b="1">
                <a:solidFill>
                  <a:schemeClr val="accent4"/>
                </a:solidFill>
              </a:rPr>
              <a:t>2060 Euro</a:t>
            </a:r>
          </a:p>
        </p:txBody>
      </p:sp>
      <p:sp>
        <p:nvSpPr>
          <p:cNvPr id="10" name="Textfeld 9">
            <a:extLst>
              <a:ext uri="{FF2B5EF4-FFF2-40B4-BE49-F238E27FC236}">
                <a16:creationId xmlns:a16="http://schemas.microsoft.com/office/drawing/2014/main" id="{31CBEA33-9BFD-34A2-FD8D-98B4A60FFCBA}"/>
              </a:ext>
            </a:extLst>
          </p:cNvPr>
          <p:cNvSpPr txBox="1"/>
          <p:nvPr/>
        </p:nvSpPr>
        <p:spPr>
          <a:xfrm>
            <a:off x="5437738" y="2922623"/>
            <a:ext cx="1501496" cy="1292662"/>
          </a:xfrm>
          <a:prstGeom prst="rect">
            <a:avLst/>
          </a:prstGeom>
          <a:noFill/>
        </p:spPr>
        <p:txBody>
          <a:bodyPr wrap="square" lIns="0" tIns="0" rIns="0" bIns="0" rtlCol="0" anchor="ctr" anchorCtr="1">
            <a:spAutoFit/>
          </a:bodyPr>
          <a:lstStyle/>
          <a:p>
            <a:pPr algn="ctr"/>
            <a:r>
              <a:rPr lang="de-DE" sz="2800" b="1" dirty="0">
                <a:solidFill>
                  <a:srgbClr val="D12352"/>
                </a:solidFill>
              </a:rPr>
              <a:t>2026:</a:t>
            </a:r>
            <a:br>
              <a:rPr lang="de-DE" sz="2800" b="1" dirty="0">
                <a:solidFill>
                  <a:srgbClr val="D12352"/>
                </a:solidFill>
              </a:rPr>
            </a:br>
            <a:r>
              <a:rPr lang="de-DE" sz="2800" b="1" dirty="0">
                <a:solidFill>
                  <a:srgbClr val="D12352"/>
                </a:solidFill>
              </a:rPr>
              <a:t>4249 Euro</a:t>
            </a:r>
          </a:p>
        </p:txBody>
      </p:sp>
      <p:pic>
        <p:nvPicPr>
          <p:cNvPr id="11" name="Grafik 10">
            <a:extLst>
              <a:ext uri="{FF2B5EF4-FFF2-40B4-BE49-F238E27FC236}">
                <a16:creationId xmlns:a16="http://schemas.microsoft.com/office/drawing/2014/main" id="{F18DEAEF-49CC-EEC7-F299-076CEF2F4FB1}"/>
              </a:ext>
            </a:extLst>
          </p:cNvPr>
          <p:cNvPicPr>
            <a:picLocks noChangeAspect="1"/>
          </p:cNvPicPr>
          <p:nvPr/>
        </p:nvPicPr>
        <p:blipFill>
          <a:blip r:embed="rId8"/>
          <a:stretch>
            <a:fillRect/>
          </a:stretch>
        </p:blipFill>
        <p:spPr>
          <a:xfrm>
            <a:off x="3430359" y="4918870"/>
            <a:ext cx="1803857" cy="784009"/>
          </a:xfrm>
          <a:prstGeom prst="rect">
            <a:avLst/>
          </a:prstGeom>
        </p:spPr>
      </p:pic>
    </p:spTree>
    <p:extLst>
      <p:ext uri="{BB962C8B-B14F-4D97-AF65-F5344CB8AC3E}">
        <p14:creationId xmlns:p14="http://schemas.microsoft.com/office/powerpoint/2010/main" val="29301565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38B689-9F32-9D34-EF8B-A2885C20D4BD}"/>
            </a:ext>
          </a:extLst>
        </p:cNvPr>
        <p:cNvGrpSpPr/>
        <p:nvPr/>
      </p:nvGrpSpPr>
      <p:grpSpPr>
        <a:xfrm>
          <a:off x="0" y="0"/>
          <a:ext cx="0" cy="0"/>
          <a:chOff x="0" y="0"/>
          <a:chExt cx="0" cy="0"/>
        </a:xfrm>
      </p:grpSpPr>
      <p:graphicFrame>
        <p:nvGraphicFramePr>
          <p:cNvPr id="9" name="think-cell data - do not delete" hidden="1">
            <a:extLst>
              <a:ext uri="{FF2B5EF4-FFF2-40B4-BE49-F238E27FC236}">
                <a16:creationId xmlns:a16="http://schemas.microsoft.com/office/drawing/2014/main" id="{4E4202B5-FBAD-C393-8370-3346FCBE5085}"/>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532" imgH="532" progId="TCLayout.ActiveDocument.1">
                  <p:embed/>
                </p:oleObj>
              </mc:Choice>
              <mc:Fallback>
                <p:oleObj name="think-cell Folie" r:id="rId4" imgW="532" imgH="532" progId="TCLayout.ActiveDocument.1">
                  <p:embed/>
                  <p:pic>
                    <p:nvPicPr>
                      <p:cNvPr id="9" name="think-cell data - do not delete" hidden="1">
                        <a:extLst>
                          <a:ext uri="{FF2B5EF4-FFF2-40B4-BE49-F238E27FC236}">
                            <a16:creationId xmlns:a16="http://schemas.microsoft.com/office/drawing/2014/main" id="{4E4202B5-FBAD-C393-8370-3346FCBE5085}"/>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0" name="Titel 9">
            <a:extLst>
              <a:ext uri="{FF2B5EF4-FFF2-40B4-BE49-F238E27FC236}">
                <a16:creationId xmlns:a16="http://schemas.microsoft.com/office/drawing/2014/main" id="{9C616146-01A0-A049-BC03-F94B87AFC1BD}"/>
              </a:ext>
            </a:extLst>
          </p:cNvPr>
          <p:cNvSpPr>
            <a:spLocks noGrp="1"/>
          </p:cNvSpPr>
          <p:nvPr>
            <p:ph type="title"/>
          </p:nvPr>
        </p:nvSpPr>
        <p:spPr>
          <a:xfrm>
            <a:off x="479425" y="674171"/>
            <a:ext cx="11233150" cy="369332"/>
          </a:xfrm>
        </p:spPr>
        <p:txBody>
          <a:bodyPr vert="horz"/>
          <a:lstStyle/>
          <a:p>
            <a:r>
              <a:rPr lang="de-DE">
                <a:solidFill>
                  <a:schemeClr val="accent1"/>
                </a:solidFill>
              </a:rPr>
              <a:t>Schweden: </a:t>
            </a:r>
            <a:r>
              <a:rPr lang="de-DE"/>
              <a:t>Trendwende nach Abschaffung der Luftverkehrsteuer</a:t>
            </a:r>
          </a:p>
        </p:txBody>
      </p:sp>
      <p:sp>
        <p:nvSpPr>
          <p:cNvPr id="2" name="Fußzeilenplatzhalter 1">
            <a:extLst>
              <a:ext uri="{FF2B5EF4-FFF2-40B4-BE49-F238E27FC236}">
                <a16:creationId xmlns:a16="http://schemas.microsoft.com/office/drawing/2014/main" id="{4EFE359E-D234-7C59-AFAA-9735FF9F88EB}"/>
              </a:ext>
            </a:extLst>
          </p:cNvPr>
          <p:cNvSpPr>
            <a:spLocks noGrp="1"/>
          </p:cNvSpPr>
          <p:nvPr>
            <p:ph type="ftr" sz="quarter" idx="11"/>
          </p:nvPr>
        </p:nvSpPr>
        <p:spPr/>
        <p:txBody>
          <a:bodyPr/>
          <a:lstStyle/>
          <a:p>
            <a:r>
              <a:rPr lang="de-DE"/>
              <a:t>Entwicklung des Luftverkehrs im 1. Halbjahr 2026</a:t>
            </a:r>
            <a:endParaRPr lang="en-US"/>
          </a:p>
        </p:txBody>
      </p:sp>
      <p:sp>
        <p:nvSpPr>
          <p:cNvPr id="3" name="Foliennummernplatzhalter 2">
            <a:extLst>
              <a:ext uri="{FF2B5EF4-FFF2-40B4-BE49-F238E27FC236}">
                <a16:creationId xmlns:a16="http://schemas.microsoft.com/office/drawing/2014/main" id="{56862798-4401-F9CC-79FA-6DF6C7F5E64C}"/>
              </a:ext>
            </a:extLst>
          </p:cNvPr>
          <p:cNvSpPr>
            <a:spLocks noGrp="1"/>
          </p:cNvSpPr>
          <p:nvPr>
            <p:ph type="sldNum" sz="quarter" idx="12"/>
          </p:nvPr>
        </p:nvSpPr>
        <p:spPr/>
        <p:txBody>
          <a:bodyPr/>
          <a:lstStyle/>
          <a:p>
            <a:fld id="{525684D5-9281-462A-BB6C-ACADE9D50AA7}" type="slidenum">
              <a:rPr lang="en-US" smtClean="0"/>
              <a:pPr/>
              <a:t>15</a:t>
            </a:fld>
            <a:endParaRPr lang="en-US"/>
          </a:p>
        </p:txBody>
      </p:sp>
      <p:sp>
        <p:nvSpPr>
          <p:cNvPr id="22" name="Inhaltsplatzhalter 21">
            <a:extLst>
              <a:ext uri="{FF2B5EF4-FFF2-40B4-BE49-F238E27FC236}">
                <a16:creationId xmlns:a16="http://schemas.microsoft.com/office/drawing/2014/main" id="{027C1728-F65D-0655-69AE-A8A50DDDC6E2}"/>
              </a:ext>
            </a:extLst>
          </p:cNvPr>
          <p:cNvSpPr>
            <a:spLocks noGrp="1"/>
          </p:cNvSpPr>
          <p:nvPr>
            <p:ph idx="14"/>
          </p:nvPr>
        </p:nvSpPr>
        <p:spPr/>
        <p:txBody>
          <a:bodyPr/>
          <a:lstStyle/>
          <a:p>
            <a:r>
              <a:rPr lang="de-DE" dirty="0"/>
              <a:t>Die Abschaffung der Luftverkehrsteuer in Schweden Mitte 2025 hat sich sofort positiv auf die Entwicklung des Luftverkehrs ausgewirkt. Bereits im folgenden Quartal (Q3/2025) haben die Fluggesellschaften ihr Angebot um mehr als ein Prozent gegenüber dem Vorjahreszeitraum gesteigert. </a:t>
            </a:r>
          </a:p>
          <a:p>
            <a:r>
              <a:rPr lang="de-DE" b="0" dirty="0"/>
              <a:t>Diese Entwicklung hält nicht nur an, sondern verstärkt sich sogar. Trotz der aktuell hohen Kerosinpreise werden von, nach und in Schweden Ende 2026 über 800.000 mehr Sitzplätze angeboten als im Vorjahresquartal.</a:t>
            </a:r>
          </a:p>
          <a:p>
            <a:r>
              <a:rPr lang="de-DE" b="0" dirty="0"/>
              <a:t>Diese Trendwende gelang der schwedischen Luftverkehrswirtschaft trotz der Einstellung des Flugbetriebs von Braathens Regional Airways Anfang 2025. Im Jahr 2024 hatte sie noch mehr als 1,7 Millionen Sitzplätze unter eigener Flugnummer angeboten. </a:t>
            </a:r>
          </a:p>
          <a:p>
            <a:endParaRPr lang="de-DE" b="0" dirty="0"/>
          </a:p>
        </p:txBody>
      </p:sp>
      <p:sp>
        <p:nvSpPr>
          <p:cNvPr id="20" name="Textplatzhalter 19">
            <a:extLst>
              <a:ext uri="{FF2B5EF4-FFF2-40B4-BE49-F238E27FC236}">
                <a16:creationId xmlns:a16="http://schemas.microsoft.com/office/drawing/2014/main" id="{C92145AB-C6BD-18CF-90E9-987724584613}"/>
              </a:ext>
            </a:extLst>
          </p:cNvPr>
          <p:cNvSpPr>
            <a:spLocks noGrp="1"/>
          </p:cNvSpPr>
          <p:nvPr>
            <p:ph type="body" sz="quarter" idx="16"/>
          </p:nvPr>
        </p:nvSpPr>
        <p:spPr/>
        <p:txBody>
          <a:bodyPr/>
          <a:lstStyle/>
          <a:p>
            <a:r>
              <a:rPr lang="de-DE" dirty="0"/>
              <a:t>Entwicklung des Luftverkehrs in Schweden </a:t>
            </a:r>
            <a:br>
              <a:rPr lang="de-DE" dirty="0"/>
            </a:br>
            <a:r>
              <a:rPr lang="de-DE" b="0" dirty="0"/>
              <a:t>Angebotene Kapazität pro Quartal 2024-2026 im Vergleich zum Vorjahresquartal in Prozent</a:t>
            </a:r>
          </a:p>
        </p:txBody>
      </p:sp>
      <p:sp>
        <p:nvSpPr>
          <p:cNvPr id="18" name="Textplatzhalter 17">
            <a:extLst>
              <a:ext uri="{FF2B5EF4-FFF2-40B4-BE49-F238E27FC236}">
                <a16:creationId xmlns:a16="http://schemas.microsoft.com/office/drawing/2014/main" id="{679BE777-6D8B-7E7A-EBD5-0BE1C0A1F203}"/>
              </a:ext>
            </a:extLst>
          </p:cNvPr>
          <p:cNvSpPr>
            <a:spLocks noGrp="1"/>
          </p:cNvSpPr>
          <p:nvPr>
            <p:ph type="body" sz="quarter" idx="13"/>
          </p:nvPr>
        </p:nvSpPr>
        <p:spPr/>
        <p:txBody>
          <a:bodyPr/>
          <a:lstStyle/>
          <a:p>
            <a:r>
              <a:rPr lang="de-DE"/>
              <a:t>Quelle: SRS </a:t>
            </a:r>
            <a:r>
              <a:rPr lang="de-DE" err="1"/>
              <a:t>Analyser</a:t>
            </a:r>
            <a:endParaRPr lang="de-DE"/>
          </a:p>
        </p:txBody>
      </p:sp>
      <p:graphicFrame>
        <p:nvGraphicFramePr>
          <p:cNvPr id="11" name="Diagrammplatzhalter 16">
            <a:extLst>
              <a:ext uri="{FF2B5EF4-FFF2-40B4-BE49-F238E27FC236}">
                <a16:creationId xmlns:a16="http://schemas.microsoft.com/office/drawing/2014/main" id="{C2B3CA13-E15A-B7DC-E90F-E83BB332B409}"/>
              </a:ext>
            </a:extLst>
          </p:cNvPr>
          <p:cNvGraphicFramePr>
            <a:graphicFrameLocks noGrp="1"/>
          </p:cNvGraphicFramePr>
          <p:nvPr>
            <p:ph type="chart" sz="quarter" idx="15"/>
          </p:nvPr>
        </p:nvGraphicFramePr>
        <p:xfrm>
          <a:off x="479425" y="1955800"/>
          <a:ext cx="7369175" cy="4043363"/>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4" name="Diagrammplatzhalter 16">
            <a:extLst>
              <a:ext uri="{FF2B5EF4-FFF2-40B4-BE49-F238E27FC236}">
                <a16:creationId xmlns:a16="http://schemas.microsoft.com/office/drawing/2014/main" id="{732FD5E5-A6E1-2E34-BB7A-9AB53B45D38C}"/>
              </a:ext>
            </a:extLst>
          </p:cNvPr>
          <p:cNvGraphicFramePr>
            <a:graphicFrameLocks/>
          </p:cNvGraphicFramePr>
          <p:nvPr>
            <p:extLst>
              <p:ext uri="{D42A27DB-BD31-4B8C-83A1-F6EECF244321}">
                <p14:modId xmlns:p14="http://schemas.microsoft.com/office/powerpoint/2010/main" val="4158383907"/>
              </p:ext>
            </p:extLst>
          </p:nvPr>
        </p:nvGraphicFramePr>
        <p:xfrm>
          <a:off x="631825" y="2108200"/>
          <a:ext cx="7369175" cy="4043363"/>
        </p:xfrm>
        <a:graphic>
          <a:graphicData uri="http://schemas.openxmlformats.org/drawingml/2006/chart">
            <c:chart xmlns:c="http://schemas.openxmlformats.org/drawingml/2006/chart" xmlns:r="http://schemas.openxmlformats.org/officeDocument/2006/relationships" r:id="rId7"/>
          </a:graphicData>
        </a:graphic>
      </p:graphicFrame>
      <p:cxnSp>
        <p:nvCxnSpPr>
          <p:cNvPr id="5" name="Gerader Verbinder 4">
            <a:extLst>
              <a:ext uri="{FF2B5EF4-FFF2-40B4-BE49-F238E27FC236}">
                <a16:creationId xmlns:a16="http://schemas.microsoft.com/office/drawing/2014/main" id="{0A29D2EB-34FD-B998-EC18-64FE5D22ACCE}"/>
              </a:ext>
            </a:extLst>
          </p:cNvPr>
          <p:cNvCxnSpPr/>
          <p:nvPr/>
        </p:nvCxnSpPr>
        <p:spPr>
          <a:xfrm>
            <a:off x="4322296" y="2274621"/>
            <a:ext cx="0" cy="3421294"/>
          </a:xfrm>
          <a:prstGeom prst="line">
            <a:avLst/>
          </a:prstGeom>
          <a:ln w="6350">
            <a:solidFill>
              <a:srgbClr val="BEC3C5"/>
            </a:solidFill>
            <a:prstDash val="dash"/>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34679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ußzeilenplatzhalter 1">
            <a:extLst>
              <a:ext uri="{FF2B5EF4-FFF2-40B4-BE49-F238E27FC236}">
                <a16:creationId xmlns:a16="http://schemas.microsoft.com/office/drawing/2014/main" id="{6E13603D-8C70-94B9-8D39-B70C8B0FBF06}"/>
              </a:ext>
            </a:extLst>
          </p:cNvPr>
          <p:cNvSpPr>
            <a:spLocks noGrp="1"/>
          </p:cNvSpPr>
          <p:nvPr>
            <p:ph type="ftr" sz="quarter" idx="11"/>
          </p:nvPr>
        </p:nvSpPr>
        <p:spPr/>
        <p:txBody>
          <a:bodyPr/>
          <a:lstStyle/>
          <a:p>
            <a:r>
              <a:rPr lang="de-DE"/>
              <a:t>Entwicklung des Luftverkehrs im 1. Halbjahr 2026</a:t>
            </a:r>
            <a:endParaRPr lang="en-US"/>
          </a:p>
        </p:txBody>
      </p:sp>
      <p:sp>
        <p:nvSpPr>
          <p:cNvPr id="3" name="Foliennummernplatzhalter 2">
            <a:extLst>
              <a:ext uri="{FF2B5EF4-FFF2-40B4-BE49-F238E27FC236}">
                <a16:creationId xmlns:a16="http://schemas.microsoft.com/office/drawing/2014/main" id="{F1F88F52-4349-0C1D-609C-1C5AFAC64619}"/>
              </a:ext>
            </a:extLst>
          </p:cNvPr>
          <p:cNvSpPr>
            <a:spLocks noGrp="1"/>
          </p:cNvSpPr>
          <p:nvPr>
            <p:ph type="sldNum" sz="quarter" idx="12"/>
          </p:nvPr>
        </p:nvSpPr>
        <p:spPr/>
        <p:txBody>
          <a:bodyPr/>
          <a:lstStyle/>
          <a:p>
            <a:fld id="{525684D5-9281-462A-BB6C-ACADE9D50AA7}" type="slidenum">
              <a:rPr lang="en-US" smtClean="0"/>
              <a:pPr/>
              <a:t>16</a:t>
            </a:fld>
            <a:endParaRPr lang="en-US"/>
          </a:p>
        </p:txBody>
      </p:sp>
      <p:sp>
        <p:nvSpPr>
          <p:cNvPr id="4" name="Textplatzhalter 3">
            <a:extLst>
              <a:ext uri="{FF2B5EF4-FFF2-40B4-BE49-F238E27FC236}">
                <a16:creationId xmlns:a16="http://schemas.microsoft.com/office/drawing/2014/main" id="{DC3A2A45-2DB3-5140-641B-DBBD98D82034}"/>
              </a:ext>
            </a:extLst>
          </p:cNvPr>
          <p:cNvSpPr>
            <a:spLocks noGrp="1"/>
          </p:cNvSpPr>
          <p:nvPr>
            <p:ph type="body" sz="quarter" idx="14"/>
          </p:nvPr>
        </p:nvSpPr>
        <p:spPr/>
        <p:txBody>
          <a:bodyPr/>
          <a:lstStyle/>
          <a:p>
            <a:r>
              <a:rPr lang="de-DE"/>
              <a:t>3.</a:t>
            </a:r>
          </a:p>
        </p:txBody>
      </p:sp>
      <p:sp>
        <p:nvSpPr>
          <p:cNvPr id="5" name="Textplatzhalter 4">
            <a:extLst>
              <a:ext uri="{FF2B5EF4-FFF2-40B4-BE49-F238E27FC236}">
                <a16:creationId xmlns:a16="http://schemas.microsoft.com/office/drawing/2014/main" id="{6D33B2FB-36D6-346D-E024-6DA576CC7F67}"/>
              </a:ext>
            </a:extLst>
          </p:cNvPr>
          <p:cNvSpPr>
            <a:spLocks noGrp="1"/>
          </p:cNvSpPr>
          <p:nvPr>
            <p:ph type="body" sz="quarter" idx="15"/>
          </p:nvPr>
        </p:nvSpPr>
        <p:spPr/>
        <p:txBody>
          <a:bodyPr/>
          <a:lstStyle/>
          <a:p>
            <a:r>
              <a:rPr lang="de-DE"/>
              <a:t>Veränderung der Konnektivität innerdeutsch und nach Europa</a:t>
            </a:r>
          </a:p>
          <a:p>
            <a:endParaRPr lang="de-DE"/>
          </a:p>
        </p:txBody>
      </p:sp>
    </p:spTree>
    <p:extLst>
      <p:ext uri="{BB962C8B-B14F-4D97-AF65-F5344CB8AC3E}">
        <p14:creationId xmlns:p14="http://schemas.microsoft.com/office/powerpoint/2010/main" val="15485872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AFBC18-79D5-2213-A93E-2F7B130BA051}"/>
            </a:ext>
          </a:extLst>
        </p:cNvPr>
        <p:cNvGrpSpPr/>
        <p:nvPr/>
      </p:nvGrpSpPr>
      <p:grpSpPr>
        <a:xfrm>
          <a:off x="0" y="0"/>
          <a:ext cx="0" cy="0"/>
          <a:chOff x="0" y="0"/>
          <a:chExt cx="0" cy="0"/>
        </a:xfrm>
      </p:grpSpPr>
      <p:pic>
        <p:nvPicPr>
          <p:cNvPr id="12" name="Grafik 11">
            <a:extLst>
              <a:ext uri="{FF2B5EF4-FFF2-40B4-BE49-F238E27FC236}">
                <a16:creationId xmlns:a16="http://schemas.microsoft.com/office/drawing/2014/main" id="{C522E624-7092-144C-B7B2-88920B88F3AE}"/>
              </a:ext>
            </a:extLst>
          </p:cNvPr>
          <p:cNvPicPr>
            <a:picLocks noChangeAspect="1"/>
          </p:cNvPicPr>
          <p:nvPr/>
        </p:nvPicPr>
        <p:blipFill>
          <a:blip r:embed="rId3">
            <a:extLst>
              <a:ext uri="{28A0092B-C50C-407E-A947-70E740481C1C}">
                <a14:useLocalDpi xmlns:a14="http://schemas.microsoft.com/office/drawing/2010/main" val="0"/>
              </a:ext>
            </a:extLst>
          </a:blip>
          <a:srcRect r="585" b="2538"/>
          <a:stretch>
            <a:fillRect/>
          </a:stretch>
        </p:blipFill>
        <p:spPr>
          <a:xfrm>
            <a:off x="-1" y="865836"/>
            <a:ext cx="12192001" cy="5992164"/>
          </a:xfrm>
          <a:prstGeom prst="rect">
            <a:avLst/>
          </a:prstGeom>
        </p:spPr>
      </p:pic>
      <p:sp>
        <p:nvSpPr>
          <p:cNvPr id="2" name="Titel 1">
            <a:extLst>
              <a:ext uri="{FF2B5EF4-FFF2-40B4-BE49-F238E27FC236}">
                <a16:creationId xmlns:a16="http://schemas.microsoft.com/office/drawing/2014/main" id="{53C76CCF-8983-95C8-25E3-214240514E14}"/>
              </a:ext>
            </a:extLst>
          </p:cNvPr>
          <p:cNvSpPr>
            <a:spLocks noGrp="1"/>
          </p:cNvSpPr>
          <p:nvPr>
            <p:ph type="title"/>
          </p:nvPr>
        </p:nvSpPr>
        <p:spPr/>
        <p:txBody>
          <a:bodyPr/>
          <a:lstStyle/>
          <a:p>
            <a:r>
              <a:rPr lang="en-US" dirty="0" err="1">
                <a:solidFill>
                  <a:schemeClr val="accent1"/>
                </a:solidFill>
              </a:rPr>
              <a:t>Strecken</a:t>
            </a:r>
            <a:r>
              <a:rPr lang="en-US" dirty="0">
                <a:solidFill>
                  <a:schemeClr val="accent1"/>
                </a:solidFill>
              </a:rPr>
              <a:t> </a:t>
            </a:r>
            <a:r>
              <a:rPr lang="en-US" dirty="0" err="1">
                <a:solidFill>
                  <a:schemeClr val="accent1"/>
                </a:solidFill>
              </a:rPr>
              <a:t>gestrichen</a:t>
            </a:r>
            <a:r>
              <a:rPr lang="en-US" dirty="0">
                <a:solidFill>
                  <a:schemeClr val="accent1"/>
                </a:solidFill>
              </a:rPr>
              <a:t>: </a:t>
            </a:r>
            <a:r>
              <a:rPr lang="en-US" dirty="0"/>
              <a:t>Seit 2019 </a:t>
            </a:r>
            <a:r>
              <a:rPr lang="en-US" dirty="0" err="1"/>
              <a:t>rund</a:t>
            </a:r>
            <a:r>
              <a:rPr lang="en-US" dirty="0"/>
              <a:t> 450 </a:t>
            </a:r>
            <a:r>
              <a:rPr lang="en-US" dirty="0" err="1"/>
              <a:t>Verbindungen</a:t>
            </a:r>
            <a:r>
              <a:rPr lang="en-US" dirty="0"/>
              <a:t> </a:t>
            </a:r>
            <a:r>
              <a:rPr lang="en-US" dirty="0" err="1"/>
              <a:t>entfallen</a:t>
            </a:r>
            <a:endParaRPr lang="de-DE" dirty="0"/>
          </a:p>
        </p:txBody>
      </p:sp>
      <p:sp>
        <p:nvSpPr>
          <p:cNvPr id="4" name="Fußzeilenplatzhalter 3">
            <a:extLst>
              <a:ext uri="{FF2B5EF4-FFF2-40B4-BE49-F238E27FC236}">
                <a16:creationId xmlns:a16="http://schemas.microsoft.com/office/drawing/2014/main" id="{0ED132DA-B6DB-C94E-6D54-DF6FC43A97E7}"/>
              </a:ext>
            </a:extLst>
          </p:cNvPr>
          <p:cNvSpPr>
            <a:spLocks noGrp="1"/>
          </p:cNvSpPr>
          <p:nvPr>
            <p:ph type="ftr" sz="quarter" idx="11"/>
          </p:nvPr>
        </p:nvSpPr>
        <p:spPr/>
        <p:txBody>
          <a:bodyPr/>
          <a:lstStyle/>
          <a:p>
            <a:r>
              <a:rPr lang="de-DE"/>
              <a:t>Entwicklung des Luftverkehrs im 1. Halbjahr 2026</a:t>
            </a:r>
            <a:endParaRPr lang="en-US"/>
          </a:p>
        </p:txBody>
      </p:sp>
      <p:sp>
        <p:nvSpPr>
          <p:cNvPr id="5" name="Foliennummernplatzhalter 4">
            <a:extLst>
              <a:ext uri="{FF2B5EF4-FFF2-40B4-BE49-F238E27FC236}">
                <a16:creationId xmlns:a16="http://schemas.microsoft.com/office/drawing/2014/main" id="{67175B51-EFD5-FFF0-ECCD-4C032B999F48}"/>
              </a:ext>
            </a:extLst>
          </p:cNvPr>
          <p:cNvSpPr>
            <a:spLocks noGrp="1"/>
          </p:cNvSpPr>
          <p:nvPr>
            <p:ph type="sldNum" sz="quarter" idx="12"/>
          </p:nvPr>
        </p:nvSpPr>
        <p:spPr/>
        <p:txBody>
          <a:bodyPr/>
          <a:lstStyle/>
          <a:p>
            <a:fld id="{525684D5-9281-462A-BB6C-ACADE9D50AA7}" type="slidenum">
              <a:rPr lang="en-US" smtClean="0"/>
              <a:t>17</a:t>
            </a:fld>
            <a:endParaRPr lang="en-US"/>
          </a:p>
        </p:txBody>
      </p:sp>
      <p:sp>
        <p:nvSpPr>
          <p:cNvPr id="8" name="Textplatzhalter 7">
            <a:extLst>
              <a:ext uri="{FF2B5EF4-FFF2-40B4-BE49-F238E27FC236}">
                <a16:creationId xmlns:a16="http://schemas.microsoft.com/office/drawing/2014/main" id="{A063DCF6-CEF9-6D24-D0D1-19EBED5D4588}"/>
              </a:ext>
            </a:extLst>
          </p:cNvPr>
          <p:cNvSpPr>
            <a:spLocks noGrp="1"/>
          </p:cNvSpPr>
          <p:nvPr>
            <p:ph type="body" sz="quarter" idx="13"/>
          </p:nvPr>
        </p:nvSpPr>
        <p:spPr/>
        <p:txBody>
          <a:bodyPr/>
          <a:lstStyle/>
          <a:p>
            <a:pPr algn="r"/>
            <a:r>
              <a:rPr lang="de-DE" dirty="0"/>
              <a:t>Quelle: SRS </a:t>
            </a:r>
            <a:r>
              <a:rPr lang="de-DE" dirty="0" err="1"/>
              <a:t>Analyser</a:t>
            </a:r>
            <a:endParaRPr lang="de-DE" dirty="0"/>
          </a:p>
        </p:txBody>
      </p:sp>
      <p:sp>
        <p:nvSpPr>
          <p:cNvPr id="17" name="Textplatzhalter 19">
            <a:extLst>
              <a:ext uri="{FF2B5EF4-FFF2-40B4-BE49-F238E27FC236}">
                <a16:creationId xmlns:a16="http://schemas.microsoft.com/office/drawing/2014/main" id="{D64D58E8-F8D7-DF24-84A3-D76ACBC57E01}"/>
              </a:ext>
            </a:extLst>
          </p:cNvPr>
          <p:cNvSpPr txBox="1">
            <a:spLocks/>
          </p:cNvSpPr>
          <p:nvPr/>
        </p:nvSpPr>
        <p:spPr>
          <a:xfrm>
            <a:off x="479424" y="1341439"/>
            <a:ext cx="11093848" cy="507831"/>
          </a:xfrm>
          <a:prstGeom prst="rect">
            <a:avLst/>
          </a:prstGeom>
          <a:noFill/>
        </p:spPr>
        <p:txBody>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400" b="1" kern="1200">
                <a:solidFill>
                  <a:schemeClr val="tx1"/>
                </a:solidFill>
                <a:latin typeface="+mn-lt"/>
                <a:ea typeface="+mn-ea"/>
                <a:cs typeface="+mn-cs"/>
              </a:defRPr>
            </a:lvl1pPr>
            <a:lvl2pPr marL="0" indent="0" algn="l" defTabSz="914400" rtl="0" eaLnBrk="1" latinLnBrk="0" hangingPunct="1">
              <a:lnSpc>
                <a:spcPct val="100000"/>
              </a:lnSpc>
              <a:spcBef>
                <a:spcPts val="0"/>
              </a:spcBef>
              <a:spcAft>
                <a:spcPts val="600"/>
              </a:spcAft>
              <a:buFont typeface="Arial" panose="020B0604020202020204" pitchFamily="34" charset="0"/>
              <a:buNone/>
              <a:defRPr sz="1400" kern="1200">
                <a:solidFill>
                  <a:schemeClr val="tx1"/>
                </a:solidFill>
                <a:latin typeface="+mn-lt"/>
                <a:ea typeface="+mn-ea"/>
                <a:cs typeface="+mn-cs"/>
              </a:defRPr>
            </a:lvl2pPr>
            <a:lvl3pPr marL="179388" indent="-179388" algn="l" defTabSz="914400" rtl="0" eaLnBrk="1" latinLnBrk="0" hangingPunct="1">
              <a:lnSpc>
                <a:spcPct val="100000"/>
              </a:lnSpc>
              <a:spcBef>
                <a:spcPts val="0"/>
              </a:spcBef>
              <a:spcAft>
                <a:spcPts val="600"/>
              </a:spcAft>
              <a:buClr>
                <a:schemeClr val="tx1"/>
              </a:buClr>
              <a:buFont typeface="Symbol" panose="05050102010706020507" pitchFamily="18" charset="2"/>
              <a:buChar char="-"/>
              <a:defRPr sz="1400" kern="1200">
                <a:solidFill>
                  <a:schemeClr val="tx1"/>
                </a:solidFill>
                <a:latin typeface="+mn-lt"/>
                <a:ea typeface="+mn-ea"/>
                <a:cs typeface="+mn-cs"/>
              </a:defRPr>
            </a:lvl3pPr>
            <a:lvl4pPr marL="360363" indent="-180975" algn="l" defTabSz="914400" rtl="0" eaLnBrk="1" latinLnBrk="0" hangingPunct="1">
              <a:lnSpc>
                <a:spcPct val="100000"/>
              </a:lnSpc>
              <a:spcBef>
                <a:spcPts val="0"/>
              </a:spcBef>
              <a:spcAft>
                <a:spcPts val="600"/>
              </a:spcAft>
              <a:buClr>
                <a:schemeClr val="tx1"/>
              </a:buClr>
              <a:buFont typeface="Symbol" panose="05050102010706020507" pitchFamily="18" charset="2"/>
              <a:buChar char="-"/>
              <a:defRPr sz="1400" kern="1200">
                <a:solidFill>
                  <a:schemeClr val="tx1"/>
                </a:solidFill>
                <a:latin typeface="+mn-lt"/>
                <a:ea typeface="+mn-ea"/>
                <a:cs typeface="+mn-cs"/>
              </a:defRPr>
            </a:lvl4pPr>
            <a:lvl5pPr marL="538163" indent="-177800" algn="l" defTabSz="914400" rtl="0" eaLnBrk="1" latinLnBrk="0" hangingPunct="1">
              <a:lnSpc>
                <a:spcPct val="100000"/>
              </a:lnSpc>
              <a:spcBef>
                <a:spcPts val="0"/>
              </a:spcBef>
              <a:spcAft>
                <a:spcPts val="600"/>
              </a:spcAft>
              <a:buClr>
                <a:schemeClr val="tx1"/>
              </a:buClr>
              <a:buFont typeface="Symbol" panose="05050102010706020507" pitchFamily="18" charset="2"/>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dirty="0"/>
              <a:t>Gestrichene Flugverbindungen zwischen Deutschland und …</a:t>
            </a:r>
            <a:br>
              <a:rPr lang="de-DE" dirty="0"/>
            </a:br>
            <a:r>
              <a:rPr lang="de-DE" b="0" dirty="0"/>
              <a:t>Streckennetz europäische Kurz- und Mittelstrecke 2026 im Vergleich zu 2019</a:t>
            </a:r>
          </a:p>
        </p:txBody>
      </p:sp>
      <p:sp>
        <p:nvSpPr>
          <p:cNvPr id="9" name="Inhaltsplatzhalter 21">
            <a:extLst>
              <a:ext uri="{FF2B5EF4-FFF2-40B4-BE49-F238E27FC236}">
                <a16:creationId xmlns:a16="http://schemas.microsoft.com/office/drawing/2014/main" id="{BD38A405-4269-FE82-EF1A-C0DF1B0D294C}"/>
              </a:ext>
            </a:extLst>
          </p:cNvPr>
          <p:cNvSpPr txBox="1">
            <a:spLocks/>
          </p:cNvSpPr>
          <p:nvPr/>
        </p:nvSpPr>
        <p:spPr>
          <a:xfrm>
            <a:off x="8208192" y="1341438"/>
            <a:ext cx="3504383" cy="5003799"/>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400" b="1" kern="1200">
                <a:solidFill>
                  <a:schemeClr val="tx1"/>
                </a:solidFill>
                <a:latin typeface="+mn-lt"/>
                <a:ea typeface="+mn-ea"/>
                <a:cs typeface="+mn-cs"/>
              </a:defRPr>
            </a:lvl1pPr>
            <a:lvl2pPr marL="0" indent="0" algn="l" defTabSz="914400" rtl="0" eaLnBrk="1" latinLnBrk="0" hangingPunct="1">
              <a:lnSpc>
                <a:spcPct val="100000"/>
              </a:lnSpc>
              <a:spcBef>
                <a:spcPts val="0"/>
              </a:spcBef>
              <a:spcAft>
                <a:spcPts val="600"/>
              </a:spcAft>
              <a:buFont typeface="Arial" panose="020B0604020202020204" pitchFamily="34" charset="0"/>
              <a:buNone/>
              <a:defRPr sz="1400" kern="1200">
                <a:solidFill>
                  <a:schemeClr val="tx1"/>
                </a:solidFill>
                <a:latin typeface="+mn-lt"/>
                <a:ea typeface="+mn-ea"/>
                <a:cs typeface="+mn-cs"/>
              </a:defRPr>
            </a:lvl2pPr>
            <a:lvl3pPr marL="179388" indent="-179388" algn="l" defTabSz="914400" rtl="0" eaLnBrk="1" latinLnBrk="0" hangingPunct="1">
              <a:lnSpc>
                <a:spcPct val="100000"/>
              </a:lnSpc>
              <a:spcBef>
                <a:spcPts val="0"/>
              </a:spcBef>
              <a:spcAft>
                <a:spcPts val="600"/>
              </a:spcAft>
              <a:buClr>
                <a:schemeClr val="tx1"/>
              </a:buClr>
              <a:buFont typeface="Symbol" panose="05050102010706020507" pitchFamily="18" charset="2"/>
              <a:buChar char="-"/>
              <a:defRPr sz="1400" kern="1200">
                <a:solidFill>
                  <a:schemeClr val="tx1"/>
                </a:solidFill>
                <a:latin typeface="+mn-lt"/>
                <a:ea typeface="+mn-ea"/>
                <a:cs typeface="+mn-cs"/>
              </a:defRPr>
            </a:lvl3pPr>
            <a:lvl4pPr marL="360363" indent="-180975" algn="l" defTabSz="914400" rtl="0" eaLnBrk="1" latinLnBrk="0" hangingPunct="1">
              <a:lnSpc>
                <a:spcPct val="100000"/>
              </a:lnSpc>
              <a:spcBef>
                <a:spcPts val="0"/>
              </a:spcBef>
              <a:spcAft>
                <a:spcPts val="600"/>
              </a:spcAft>
              <a:buClr>
                <a:schemeClr val="tx1"/>
              </a:buClr>
              <a:buFont typeface="Symbol" panose="05050102010706020507" pitchFamily="18" charset="2"/>
              <a:buChar char="-"/>
              <a:defRPr sz="1400" kern="1200">
                <a:solidFill>
                  <a:schemeClr val="tx1"/>
                </a:solidFill>
                <a:latin typeface="+mn-lt"/>
                <a:ea typeface="+mn-ea"/>
                <a:cs typeface="+mn-cs"/>
              </a:defRPr>
            </a:lvl4pPr>
            <a:lvl5pPr marL="538163" indent="-177800" algn="l" defTabSz="914400" rtl="0" eaLnBrk="1" latinLnBrk="0" hangingPunct="1">
              <a:lnSpc>
                <a:spcPct val="100000"/>
              </a:lnSpc>
              <a:spcBef>
                <a:spcPts val="0"/>
              </a:spcBef>
              <a:spcAft>
                <a:spcPts val="600"/>
              </a:spcAft>
              <a:buClr>
                <a:schemeClr val="tx1"/>
              </a:buClr>
              <a:buFont typeface="Symbol" panose="05050102010706020507" pitchFamily="18" charset="2"/>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dirty="0"/>
              <a:t>Drehkreuze und Großstädte trifft es am härtesten: Berlin-Brandenburg (42), Düsseldorf (46), Köln/Bonn (37) und Frankfurt (52) haben seit dem Jahr 2019 die meisten Strecken verloren.</a:t>
            </a:r>
          </a:p>
          <a:p>
            <a:r>
              <a:rPr lang="de-DE" b="0" dirty="0"/>
              <a:t>Mit über 300 gestrichenen Strecken sind vor allem Ziele in Europa betroffen. Nur ein kleiner Teil davon ist kriegsbedingt. Innerhalb Deutschlands sind in den vergangenen Jahren insgesamt 54 Strecken eingestellt worden. </a:t>
            </a:r>
          </a:p>
          <a:p>
            <a:r>
              <a:rPr lang="de-DE" b="0" dirty="0"/>
              <a:t>Frankfurt verliert interkontinental am meisten: 38 gestrichene Langstrecken schwächen das wichtigste deutsche Drehkreuz.</a:t>
            </a:r>
          </a:p>
          <a:p>
            <a:r>
              <a:rPr lang="de-DE" b="0" dirty="0"/>
              <a:t>Auch kleinere Flughäfen geraten unter Druck: Bremen, Dortmund, Karlsruhe/Baden-Baden, Münster/Osnabrück und Nürnberg verlieren je über 10 Strecken.</a:t>
            </a:r>
          </a:p>
          <a:p>
            <a:r>
              <a:rPr lang="de-DE" b="0" dirty="0"/>
              <a:t>Ohne weitere Entlastungen bei den staatlichen Standortkosten wird die Anbindung des Wirtschaftsstandortes Deutschland weiter unter Druck geraten.</a:t>
            </a:r>
          </a:p>
          <a:p>
            <a:endParaRPr lang="de-DE" b="0" dirty="0"/>
          </a:p>
        </p:txBody>
      </p:sp>
    </p:spTree>
    <p:extLst>
      <p:ext uri="{BB962C8B-B14F-4D97-AF65-F5344CB8AC3E}">
        <p14:creationId xmlns:p14="http://schemas.microsoft.com/office/powerpoint/2010/main" val="25925716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E59819CB-8D57-1EAB-9F0C-E82C2209D29A}"/>
              </a:ext>
            </a:extLst>
          </p:cNvPr>
          <p:cNvSpPr>
            <a:spLocks noGrp="1"/>
          </p:cNvSpPr>
          <p:nvPr>
            <p:ph type="title"/>
          </p:nvPr>
        </p:nvSpPr>
        <p:spPr/>
        <p:txBody>
          <a:bodyPr/>
          <a:lstStyle/>
          <a:p>
            <a:r>
              <a:rPr lang="de-DE" dirty="0">
                <a:solidFill>
                  <a:schemeClr val="accent1"/>
                </a:solidFill>
              </a:rPr>
              <a:t>Frequenzen reduziert: </a:t>
            </a:r>
            <a:r>
              <a:rPr lang="de-DE" dirty="0"/>
              <a:t>Seit 2019 fast 350.000 Flüge weniger </a:t>
            </a:r>
          </a:p>
        </p:txBody>
      </p:sp>
      <p:sp>
        <p:nvSpPr>
          <p:cNvPr id="11" name="Textplatzhalter 10">
            <a:extLst>
              <a:ext uri="{FF2B5EF4-FFF2-40B4-BE49-F238E27FC236}">
                <a16:creationId xmlns:a16="http://schemas.microsoft.com/office/drawing/2014/main" id="{F3C02A09-A3EA-A2DB-81EB-8E4C169F3B42}"/>
              </a:ext>
            </a:extLst>
          </p:cNvPr>
          <p:cNvSpPr>
            <a:spLocks noGrp="1"/>
          </p:cNvSpPr>
          <p:nvPr>
            <p:ph type="body" sz="quarter" idx="19"/>
          </p:nvPr>
        </p:nvSpPr>
        <p:spPr>
          <a:xfrm>
            <a:off x="479425" y="4902788"/>
            <a:ext cx="3504383" cy="1442447"/>
          </a:xfrm>
          <a:solidFill>
            <a:schemeClr val="bg1"/>
          </a:solidFill>
        </p:spPr>
        <p:txBody>
          <a:bodyPr/>
          <a:lstStyle/>
          <a:p>
            <a:r>
              <a:rPr lang="de-DE" dirty="0"/>
              <a:t>Im Vergleich zu 2019 ist das Angebot an deutschen Flughäfen auf insgesamt 567 Strecken reduziert worden. Seither sind insgesamt fast 350.000 Flüge entfallen.</a:t>
            </a:r>
            <a:br>
              <a:rPr lang="de-DE" sz="1800" dirty="0"/>
            </a:br>
            <a:endParaRPr lang="de-DE" sz="1800" dirty="0"/>
          </a:p>
        </p:txBody>
      </p:sp>
      <p:sp>
        <p:nvSpPr>
          <p:cNvPr id="6" name="Fußzeilenplatzhalter 5">
            <a:extLst>
              <a:ext uri="{FF2B5EF4-FFF2-40B4-BE49-F238E27FC236}">
                <a16:creationId xmlns:a16="http://schemas.microsoft.com/office/drawing/2014/main" id="{1B77D475-C274-2CBC-D2E2-78EF192464F2}"/>
              </a:ext>
            </a:extLst>
          </p:cNvPr>
          <p:cNvSpPr>
            <a:spLocks noGrp="1"/>
          </p:cNvSpPr>
          <p:nvPr>
            <p:ph type="ftr" sz="quarter" idx="11"/>
          </p:nvPr>
        </p:nvSpPr>
        <p:spPr/>
        <p:txBody>
          <a:bodyPr/>
          <a:lstStyle/>
          <a:p>
            <a:r>
              <a:rPr lang="de-DE" dirty="0"/>
              <a:t>Entwicklung des Luftverkehrs im 1. Halbjahr 2026</a:t>
            </a:r>
            <a:endParaRPr lang="en-US" dirty="0"/>
          </a:p>
        </p:txBody>
      </p:sp>
      <p:sp>
        <p:nvSpPr>
          <p:cNvPr id="3" name="Foliennummernplatzhalter 2">
            <a:extLst>
              <a:ext uri="{FF2B5EF4-FFF2-40B4-BE49-F238E27FC236}">
                <a16:creationId xmlns:a16="http://schemas.microsoft.com/office/drawing/2014/main" id="{C668B7A8-6931-3FB4-43C3-14D39F7CD0AE}"/>
              </a:ext>
            </a:extLst>
          </p:cNvPr>
          <p:cNvSpPr>
            <a:spLocks noGrp="1"/>
          </p:cNvSpPr>
          <p:nvPr>
            <p:ph type="sldNum" sz="quarter" idx="12"/>
          </p:nvPr>
        </p:nvSpPr>
        <p:spPr/>
        <p:txBody>
          <a:bodyPr/>
          <a:lstStyle/>
          <a:p>
            <a:fld id="{525684D5-9281-462A-BB6C-ACADE9D50AA7}" type="slidenum">
              <a:rPr lang="en-US" smtClean="0"/>
              <a:t>18</a:t>
            </a:fld>
            <a:endParaRPr lang="en-US"/>
          </a:p>
        </p:txBody>
      </p:sp>
      <p:sp>
        <p:nvSpPr>
          <p:cNvPr id="23" name="Textplatzhalter 22">
            <a:extLst>
              <a:ext uri="{FF2B5EF4-FFF2-40B4-BE49-F238E27FC236}">
                <a16:creationId xmlns:a16="http://schemas.microsoft.com/office/drawing/2014/main" id="{1C0664E7-4C78-9838-F8C6-39365C9856C6}"/>
              </a:ext>
            </a:extLst>
          </p:cNvPr>
          <p:cNvSpPr>
            <a:spLocks noGrp="1"/>
          </p:cNvSpPr>
          <p:nvPr>
            <p:ph type="body" sz="quarter" idx="20"/>
          </p:nvPr>
        </p:nvSpPr>
        <p:spPr>
          <a:xfrm>
            <a:off x="4343809" y="4902788"/>
            <a:ext cx="3504383" cy="1442448"/>
          </a:xfrm>
        </p:spPr>
        <p:txBody>
          <a:bodyPr/>
          <a:lstStyle/>
          <a:p>
            <a:r>
              <a:rPr lang="de-DE" b="0" dirty="0"/>
              <a:t>Beispiel Flughafen Berlin Brandenburg (BER, Grafik): Auf 75 Strecken gibt es heute weniger Flüge als im Jahr 2019: 65 Europastrecken, </a:t>
            </a:r>
            <a:br>
              <a:rPr lang="de-DE" b="0" dirty="0"/>
            </a:br>
            <a:r>
              <a:rPr lang="de-DE" b="0" dirty="0"/>
              <a:t>4 interkontinentale Verbindungen und </a:t>
            </a:r>
            <a:br>
              <a:rPr lang="de-DE" b="0" dirty="0"/>
            </a:br>
            <a:r>
              <a:rPr lang="de-DE" b="0" dirty="0"/>
              <a:t>6 innerdeutsche Strecken.</a:t>
            </a:r>
          </a:p>
        </p:txBody>
      </p:sp>
      <p:sp>
        <p:nvSpPr>
          <p:cNvPr id="24" name="Textplatzhalter 23">
            <a:extLst>
              <a:ext uri="{FF2B5EF4-FFF2-40B4-BE49-F238E27FC236}">
                <a16:creationId xmlns:a16="http://schemas.microsoft.com/office/drawing/2014/main" id="{D5C58E6C-4A7A-7014-4C45-4369F2E1DDA9}"/>
              </a:ext>
            </a:extLst>
          </p:cNvPr>
          <p:cNvSpPr>
            <a:spLocks noGrp="1"/>
          </p:cNvSpPr>
          <p:nvPr>
            <p:ph type="body" sz="quarter" idx="21"/>
          </p:nvPr>
        </p:nvSpPr>
        <p:spPr>
          <a:xfrm>
            <a:off x="8208194" y="4902788"/>
            <a:ext cx="3504383" cy="1442448"/>
          </a:xfrm>
        </p:spPr>
        <p:txBody>
          <a:bodyPr/>
          <a:lstStyle/>
          <a:p>
            <a:r>
              <a:rPr lang="de-DE" b="0" dirty="0"/>
              <a:t>Über alle deutschen Flughäfen hinweg ist das Angebot seit 2019 auf insgesamt 421 Europastrecken, 84 interkontinentalen und 62 innerdeutsche Verbindungen teilweise stark reduziert worden.</a:t>
            </a:r>
          </a:p>
        </p:txBody>
      </p:sp>
      <p:sp>
        <p:nvSpPr>
          <p:cNvPr id="19" name="Textplatzhalter 18">
            <a:extLst>
              <a:ext uri="{FF2B5EF4-FFF2-40B4-BE49-F238E27FC236}">
                <a16:creationId xmlns:a16="http://schemas.microsoft.com/office/drawing/2014/main" id="{3AD0F1CD-DC35-7A18-99BB-7A01752E8C62}"/>
              </a:ext>
            </a:extLst>
          </p:cNvPr>
          <p:cNvSpPr>
            <a:spLocks noGrp="1"/>
          </p:cNvSpPr>
          <p:nvPr>
            <p:ph type="body" sz="quarter" idx="13"/>
          </p:nvPr>
        </p:nvSpPr>
        <p:spPr/>
        <p:txBody>
          <a:bodyPr/>
          <a:lstStyle/>
          <a:p>
            <a:r>
              <a:rPr lang="de-DE" dirty="0"/>
              <a:t>Quelle: SRS </a:t>
            </a:r>
            <a:r>
              <a:rPr lang="de-DE" dirty="0" err="1"/>
              <a:t>Analyser</a:t>
            </a:r>
            <a:endParaRPr lang="de-DE" dirty="0"/>
          </a:p>
        </p:txBody>
      </p:sp>
      <p:pic>
        <p:nvPicPr>
          <p:cNvPr id="18" name="Grafik 17">
            <a:extLst>
              <a:ext uri="{FF2B5EF4-FFF2-40B4-BE49-F238E27FC236}">
                <a16:creationId xmlns:a16="http://schemas.microsoft.com/office/drawing/2014/main" id="{6157956D-985B-95F2-43A6-F5C877A009DC}"/>
              </a:ext>
            </a:extLst>
          </p:cNvPr>
          <p:cNvPicPr>
            <a:picLocks noChangeAspect="1"/>
          </p:cNvPicPr>
          <p:nvPr/>
        </p:nvPicPr>
        <p:blipFill>
          <a:blip r:embed="rId3"/>
          <a:stretch>
            <a:fillRect/>
          </a:stretch>
        </p:blipFill>
        <p:spPr>
          <a:xfrm>
            <a:off x="1725762" y="1218956"/>
            <a:ext cx="8740476" cy="3490901"/>
          </a:xfrm>
          <a:prstGeom prst="rect">
            <a:avLst/>
          </a:prstGeom>
        </p:spPr>
      </p:pic>
      <p:sp>
        <p:nvSpPr>
          <p:cNvPr id="8" name="Textplatzhalter 19">
            <a:extLst>
              <a:ext uri="{FF2B5EF4-FFF2-40B4-BE49-F238E27FC236}">
                <a16:creationId xmlns:a16="http://schemas.microsoft.com/office/drawing/2014/main" id="{FC1DC245-89D7-6143-1851-E318FABFC8EE}"/>
              </a:ext>
            </a:extLst>
          </p:cNvPr>
          <p:cNvSpPr txBox="1">
            <a:spLocks/>
          </p:cNvSpPr>
          <p:nvPr/>
        </p:nvSpPr>
        <p:spPr>
          <a:xfrm>
            <a:off x="10346266" y="3083024"/>
            <a:ext cx="1366309" cy="507831"/>
          </a:xfrm>
          <a:prstGeom prst="rect">
            <a:avLst/>
          </a:prstGeom>
          <a:noFill/>
        </p:spPr>
        <p:txBody>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400" b="1" kern="1200">
                <a:solidFill>
                  <a:schemeClr val="tx1"/>
                </a:solidFill>
                <a:latin typeface="+mn-lt"/>
                <a:ea typeface="+mn-ea"/>
                <a:cs typeface="+mn-cs"/>
              </a:defRPr>
            </a:lvl1pPr>
            <a:lvl2pPr marL="0" indent="0" algn="l" defTabSz="914400" rtl="0" eaLnBrk="1" latinLnBrk="0" hangingPunct="1">
              <a:lnSpc>
                <a:spcPct val="100000"/>
              </a:lnSpc>
              <a:spcBef>
                <a:spcPts val="0"/>
              </a:spcBef>
              <a:spcAft>
                <a:spcPts val="600"/>
              </a:spcAft>
              <a:buFont typeface="Arial" panose="020B0604020202020204" pitchFamily="34" charset="0"/>
              <a:buNone/>
              <a:defRPr sz="1400" kern="1200">
                <a:solidFill>
                  <a:schemeClr val="tx1"/>
                </a:solidFill>
                <a:latin typeface="+mn-lt"/>
                <a:ea typeface="+mn-ea"/>
                <a:cs typeface="+mn-cs"/>
              </a:defRPr>
            </a:lvl2pPr>
            <a:lvl3pPr marL="179388" indent="-179388" algn="l" defTabSz="914400" rtl="0" eaLnBrk="1" latinLnBrk="0" hangingPunct="1">
              <a:lnSpc>
                <a:spcPct val="100000"/>
              </a:lnSpc>
              <a:spcBef>
                <a:spcPts val="0"/>
              </a:spcBef>
              <a:spcAft>
                <a:spcPts val="600"/>
              </a:spcAft>
              <a:buClr>
                <a:schemeClr val="tx1"/>
              </a:buClr>
              <a:buFont typeface="Symbol" panose="05050102010706020507" pitchFamily="18" charset="2"/>
              <a:buChar char="-"/>
              <a:defRPr sz="1400" kern="1200">
                <a:solidFill>
                  <a:schemeClr val="tx1"/>
                </a:solidFill>
                <a:latin typeface="+mn-lt"/>
                <a:ea typeface="+mn-ea"/>
                <a:cs typeface="+mn-cs"/>
              </a:defRPr>
            </a:lvl3pPr>
            <a:lvl4pPr marL="360363" indent="-180975" algn="l" defTabSz="914400" rtl="0" eaLnBrk="1" latinLnBrk="0" hangingPunct="1">
              <a:lnSpc>
                <a:spcPct val="100000"/>
              </a:lnSpc>
              <a:spcBef>
                <a:spcPts val="0"/>
              </a:spcBef>
              <a:spcAft>
                <a:spcPts val="600"/>
              </a:spcAft>
              <a:buClr>
                <a:schemeClr val="tx1"/>
              </a:buClr>
              <a:buFont typeface="Symbol" panose="05050102010706020507" pitchFamily="18" charset="2"/>
              <a:buChar char="-"/>
              <a:defRPr sz="1400" kern="1200">
                <a:solidFill>
                  <a:schemeClr val="tx1"/>
                </a:solidFill>
                <a:latin typeface="+mn-lt"/>
                <a:ea typeface="+mn-ea"/>
                <a:cs typeface="+mn-cs"/>
              </a:defRPr>
            </a:lvl4pPr>
            <a:lvl5pPr marL="538163" indent="-177800" algn="l" defTabSz="914400" rtl="0" eaLnBrk="1" latinLnBrk="0" hangingPunct="1">
              <a:lnSpc>
                <a:spcPct val="100000"/>
              </a:lnSpc>
              <a:spcBef>
                <a:spcPts val="0"/>
              </a:spcBef>
              <a:spcAft>
                <a:spcPts val="600"/>
              </a:spcAft>
              <a:buClr>
                <a:schemeClr val="tx1"/>
              </a:buClr>
              <a:buFont typeface="Symbol" panose="05050102010706020507" pitchFamily="18" charset="2"/>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de-DE" dirty="0"/>
              <a:t>Beispiel Flughafen Berlin-Brandenburg</a:t>
            </a:r>
            <a:br>
              <a:rPr lang="de-DE" dirty="0"/>
            </a:br>
            <a:r>
              <a:rPr lang="de-DE" b="0" dirty="0"/>
              <a:t>Entwicklung des Angebotes seit 2019</a:t>
            </a:r>
          </a:p>
        </p:txBody>
      </p:sp>
    </p:spTree>
    <p:extLst>
      <p:ext uri="{BB962C8B-B14F-4D97-AF65-F5344CB8AC3E}">
        <p14:creationId xmlns:p14="http://schemas.microsoft.com/office/powerpoint/2010/main" val="13898998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A53C7D-5937-6B61-6F67-127F72876E68}"/>
            </a:ext>
          </a:extLst>
        </p:cNvPr>
        <p:cNvGrpSpPr/>
        <p:nvPr/>
      </p:nvGrpSpPr>
      <p:grpSpPr>
        <a:xfrm>
          <a:off x="0" y="0"/>
          <a:ext cx="0" cy="0"/>
          <a:chOff x="0" y="0"/>
          <a:chExt cx="0" cy="0"/>
        </a:xfrm>
      </p:grpSpPr>
      <p:sp>
        <p:nvSpPr>
          <p:cNvPr id="2" name="Fußzeilenplatzhalter 1">
            <a:extLst>
              <a:ext uri="{FF2B5EF4-FFF2-40B4-BE49-F238E27FC236}">
                <a16:creationId xmlns:a16="http://schemas.microsoft.com/office/drawing/2014/main" id="{9A9063F9-CD36-FC98-4BDE-EC44F59A1732}"/>
              </a:ext>
            </a:extLst>
          </p:cNvPr>
          <p:cNvSpPr>
            <a:spLocks noGrp="1"/>
          </p:cNvSpPr>
          <p:nvPr>
            <p:ph type="ftr" sz="quarter" idx="11"/>
          </p:nvPr>
        </p:nvSpPr>
        <p:spPr/>
        <p:txBody>
          <a:bodyPr/>
          <a:lstStyle/>
          <a:p>
            <a:r>
              <a:rPr lang="de-DE"/>
              <a:t>Entwicklung des Luftverkehrs im 1. Halbjahr 2026</a:t>
            </a:r>
            <a:endParaRPr lang="en-US"/>
          </a:p>
        </p:txBody>
      </p:sp>
      <p:sp>
        <p:nvSpPr>
          <p:cNvPr id="3" name="Foliennummernplatzhalter 2">
            <a:extLst>
              <a:ext uri="{FF2B5EF4-FFF2-40B4-BE49-F238E27FC236}">
                <a16:creationId xmlns:a16="http://schemas.microsoft.com/office/drawing/2014/main" id="{AA2C4983-036A-1F94-DA32-D1913CFA719E}"/>
              </a:ext>
            </a:extLst>
          </p:cNvPr>
          <p:cNvSpPr>
            <a:spLocks noGrp="1"/>
          </p:cNvSpPr>
          <p:nvPr>
            <p:ph type="sldNum" sz="quarter" idx="12"/>
          </p:nvPr>
        </p:nvSpPr>
        <p:spPr/>
        <p:txBody>
          <a:bodyPr/>
          <a:lstStyle/>
          <a:p>
            <a:fld id="{525684D5-9281-462A-BB6C-ACADE9D50AA7}" type="slidenum">
              <a:rPr lang="en-US" smtClean="0"/>
              <a:pPr/>
              <a:t>19</a:t>
            </a:fld>
            <a:endParaRPr lang="en-US"/>
          </a:p>
        </p:txBody>
      </p:sp>
      <p:sp>
        <p:nvSpPr>
          <p:cNvPr id="4" name="Textplatzhalter 3">
            <a:extLst>
              <a:ext uri="{FF2B5EF4-FFF2-40B4-BE49-F238E27FC236}">
                <a16:creationId xmlns:a16="http://schemas.microsoft.com/office/drawing/2014/main" id="{15FF9311-EFCD-1C2A-2FEC-97A651E54A3A}"/>
              </a:ext>
            </a:extLst>
          </p:cNvPr>
          <p:cNvSpPr>
            <a:spLocks noGrp="1"/>
          </p:cNvSpPr>
          <p:nvPr>
            <p:ph type="body" sz="quarter" idx="14"/>
          </p:nvPr>
        </p:nvSpPr>
        <p:spPr/>
        <p:txBody>
          <a:bodyPr vert="horz" wrap="square" lIns="0" tIns="0" rIns="0" bIns="0" rtlCol="0" anchor="t">
            <a:spAutoFit/>
          </a:bodyPr>
          <a:lstStyle/>
          <a:p>
            <a:r>
              <a:rPr lang="de-DE"/>
              <a:t>4.</a:t>
            </a:r>
          </a:p>
        </p:txBody>
      </p:sp>
      <p:sp>
        <p:nvSpPr>
          <p:cNvPr id="5" name="Textplatzhalter 4">
            <a:extLst>
              <a:ext uri="{FF2B5EF4-FFF2-40B4-BE49-F238E27FC236}">
                <a16:creationId xmlns:a16="http://schemas.microsoft.com/office/drawing/2014/main" id="{ABFAD871-9F6C-D13E-40CA-6FB335463BC1}"/>
              </a:ext>
            </a:extLst>
          </p:cNvPr>
          <p:cNvSpPr>
            <a:spLocks noGrp="1"/>
          </p:cNvSpPr>
          <p:nvPr>
            <p:ph type="body" sz="quarter" idx="15"/>
          </p:nvPr>
        </p:nvSpPr>
        <p:spPr/>
        <p:txBody>
          <a:bodyPr/>
          <a:lstStyle/>
          <a:p>
            <a:r>
              <a:rPr lang="de-DE"/>
              <a:t>Entwicklung des Luftfrachtverkehrs</a:t>
            </a:r>
          </a:p>
        </p:txBody>
      </p:sp>
    </p:spTree>
    <p:extLst>
      <p:ext uri="{BB962C8B-B14F-4D97-AF65-F5344CB8AC3E}">
        <p14:creationId xmlns:p14="http://schemas.microsoft.com/office/powerpoint/2010/main" val="24761293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56A634-91D8-A22A-23F6-DA1788C6783C}"/>
            </a:ext>
          </a:extLst>
        </p:cNvPr>
        <p:cNvGrpSpPr/>
        <p:nvPr/>
      </p:nvGrpSpPr>
      <p:grpSpPr>
        <a:xfrm>
          <a:off x="0" y="0"/>
          <a:ext cx="0" cy="0"/>
          <a:chOff x="0" y="0"/>
          <a:chExt cx="0" cy="0"/>
        </a:xfrm>
      </p:grpSpPr>
      <p:graphicFrame>
        <p:nvGraphicFramePr>
          <p:cNvPr id="9" name="think-cell data - do not delete" hidden="1">
            <a:extLst>
              <a:ext uri="{FF2B5EF4-FFF2-40B4-BE49-F238E27FC236}">
                <a16:creationId xmlns:a16="http://schemas.microsoft.com/office/drawing/2014/main" id="{821A1215-DA56-2E56-5EBD-C50408025E24}"/>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532" imgH="532" progId="TCLayout.ActiveDocument.1">
                  <p:embed/>
                </p:oleObj>
              </mc:Choice>
              <mc:Fallback>
                <p:oleObj name="think-cell Folie" r:id="rId4" imgW="532" imgH="532" progId="TCLayout.ActiveDocument.1">
                  <p:embed/>
                  <p:pic>
                    <p:nvPicPr>
                      <p:cNvPr id="9" name="think-cell data - do not delete" hidden="1">
                        <a:extLst>
                          <a:ext uri="{FF2B5EF4-FFF2-40B4-BE49-F238E27FC236}">
                            <a16:creationId xmlns:a16="http://schemas.microsoft.com/office/drawing/2014/main" id="{821A1215-DA56-2E56-5EBD-C50408025E24}"/>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0" name="Titel 9">
            <a:extLst>
              <a:ext uri="{FF2B5EF4-FFF2-40B4-BE49-F238E27FC236}">
                <a16:creationId xmlns:a16="http://schemas.microsoft.com/office/drawing/2014/main" id="{B276F7A4-F922-22C1-9F79-35C51E11E2D2}"/>
              </a:ext>
            </a:extLst>
          </p:cNvPr>
          <p:cNvSpPr>
            <a:spLocks noGrp="1"/>
          </p:cNvSpPr>
          <p:nvPr>
            <p:ph type="title"/>
          </p:nvPr>
        </p:nvSpPr>
        <p:spPr/>
        <p:txBody>
          <a:bodyPr vert="horz"/>
          <a:lstStyle/>
          <a:p>
            <a:r>
              <a:rPr lang="de-DE"/>
              <a:t>Deutsche Frachtflughäfen spüren Wettbewerbsdruck</a:t>
            </a:r>
          </a:p>
        </p:txBody>
      </p:sp>
      <p:graphicFrame>
        <p:nvGraphicFramePr>
          <p:cNvPr id="8" name="Diagrammplatzhalter 7">
            <a:extLst>
              <a:ext uri="{FF2B5EF4-FFF2-40B4-BE49-F238E27FC236}">
                <a16:creationId xmlns:a16="http://schemas.microsoft.com/office/drawing/2014/main" id="{FEF466B4-0240-17E0-38BB-15B994BCF7E8}"/>
              </a:ext>
            </a:extLst>
          </p:cNvPr>
          <p:cNvGraphicFramePr>
            <a:graphicFrameLocks noGrp="1"/>
          </p:cNvGraphicFramePr>
          <p:nvPr>
            <p:ph type="chart" sz="quarter" idx="15"/>
            <p:extLst>
              <p:ext uri="{D42A27DB-BD31-4B8C-83A1-F6EECF244321}">
                <p14:modId xmlns:p14="http://schemas.microsoft.com/office/powerpoint/2010/main" val="3751737619"/>
              </p:ext>
            </p:extLst>
          </p:nvPr>
        </p:nvGraphicFramePr>
        <p:xfrm>
          <a:off x="479425" y="1955800"/>
          <a:ext cx="7369175" cy="4043363"/>
        </p:xfrm>
        <a:graphic>
          <a:graphicData uri="http://schemas.openxmlformats.org/drawingml/2006/chart">
            <c:chart xmlns:c="http://schemas.openxmlformats.org/drawingml/2006/chart" xmlns:r="http://schemas.openxmlformats.org/officeDocument/2006/relationships" r:id="rId6"/>
          </a:graphicData>
        </a:graphic>
      </p:graphicFrame>
      <p:sp>
        <p:nvSpPr>
          <p:cNvPr id="2" name="Fußzeilenplatzhalter 1">
            <a:extLst>
              <a:ext uri="{FF2B5EF4-FFF2-40B4-BE49-F238E27FC236}">
                <a16:creationId xmlns:a16="http://schemas.microsoft.com/office/drawing/2014/main" id="{331A0BF3-D5DE-BA81-AB05-A56B5CCD8DB1}"/>
              </a:ext>
            </a:extLst>
          </p:cNvPr>
          <p:cNvSpPr>
            <a:spLocks noGrp="1"/>
          </p:cNvSpPr>
          <p:nvPr>
            <p:ph type="ftr" sz="quarter" idx="11"/>
          </p:nvPr>
        </p:nvSpPr>
        <p:spPr/>
        <p:txBody>
          <a:bodyPr/>
          <a:lstStyle/>
          <a:p>
            <a:r>
              <a:rPr lang="de-DE"/>
              <a:t>Entwicklung des Luftverkehrs im 1. Halbjahr 2026</a:t>
            </a:r>
            <a:endParaRPr lang="en-US"/>
          </a:p>
        </p:txBody>
      </p:sp>
      <p:sp>
        <p:nvSpPr>
          <p:cNvPr id="3" name="Foliennummernplatzhalter 2">
            <a:extLst>
              <a:ext uri="{FF2B5EF4-FFF2-40B4-BE49-F238E27FC236}">
                <a16:creationId xmlns:a16="http://schemas.microsoft.com/office/drawing/2014/main" id="{9AB2A7BF-16AC-6788-D60A-BFEFA5877980}"/>
              </a:ext>
            </a:extLst>
          </p:cNvPr>
          <p:cNvSpPr>
            <a:spLocks noGrp="1"/>
          </p:cNvSpPr>
          <p:nvPr>
            <p:ph type="sldNum" sz="quarter" idx="12"/>
          </p:nvPr>
        </p:nvSpPr>
        <p:spPr/>
        <p:txBody>
          <a:bodyPr/>
          <a:lstStyle/>
          <a:p>
            <a:fld id="{525684D5-9281-462A-BB6C-ACADE9D50AA7}" type="slidenum">
              <a:rPr lang="en-US" smtClean="0"/>
              <a:pPr/>
              <a:t>20</a:t>
            </a:fld>
            <a:endParaRPr lang="en-US"/>
          </a:p>
        </p:txBody>
      </p:sp>
      <p:sp>
        <p:nvSpPr>
          <p:cNvPr id="22" name="Inhaltsplatzhalter 21">
            <a:extLst>
              <a:ext uri="{FF2B5EF4-FFF2-40B4-BE49-F238E27FC236}">
                <a16:creationId xmlns:a16="http://schemas.microsoft.com/office/drawing/2014/main" id="{E7401EED-EF08-79B1-F942-3B76AA05B0FA}"/>
              </a:ext>
            </a:extLst>
          </p:cNvPr>
          <p:cNvSpPr>
            <a:spLocks noGrp="1"/>
          </p:cNvSpPr>
          <p:nvPr>
            <p:ph idx="14"/>
          </p:nvPr>
        </p:nvSpPr>
        <p:spPr/>
        <p:txBody>
          <a:bodyPr/>
          <a:lstStyle/>
          <a:p>
            <a:r>
              <a:rPr lang="de-DE" dirty="0"/>
              <a:t>Die deutschen Frachtflughäfen halten ihre Position in der europäischen Spitzengruppe. Am Flughafen Frankfurt wuchs die Ladungsmenge im 1. Halbjahr 2026 um ein Prozent gegenüber dem Vorjahreszeitraum auf 996.000 Tonnen. Damit erreichte Frankfurt 95 Prozent des Niveaus von 2019.</a:t>
            </a:r>
          </a:p>
          <a:p>
            <a:r>
              <a:rPr lang="de-DE" b="0" dirty="0"/>
              <a:t>Der größte Wettbewerber Istanbul konnte dagegen im 1. Halbjahr 1,074 Millionen Tonnen Luftfracht vermelden, ein Plus von 9 Prozent.</a:t>
            </a:r>
          </a:p>
          <a:p>
            <a:r>
              <a:rPr lang="de-DE" b="0" dirty="0"/>
              <a:t>Temporär veränderte Warenströme infolge geopolitischer Krisen führten am Express-fracht-Drehkreuz Leipzig/Halle zu einem Plus von 12,7 Prozent. Das sind 23 Prozent mehr als 2019. Dagegen sank der Frachtumschlag in Köln/Bonn um 2,8 Prozent. Dort ist das Luftfracht-Geschäft noch 2,1 Prozent größer als im Jahr 2019. Am Flughafen München wuchs das Frachtgeschäft um 4,7 Prozent auf 98 Prozent des Vor-Corona-Niveaus. </a:t>
            </a:r>
          </a:p>
          <a:p>
            <a:r>
              <a:rPr lang="de-DE" b="0" dirty="0"/>
              <a:t>Im Vergleich dazu stieg die Frachtmenge in London-Heathrow um 1 Prozent, in Amsterdam um 10 Prozent und in Lüttich um 11 Prozent.</a:t>
            </a:r>
          </a:p>
          <a:p>
            <a:endParaRPr lang="de-DE" b="0" dirty="0"/>
          </a:p>
        </p:txBody>
      </p:sp>
      <p:sp>
        <p:nvSpPr>
          <p:cNvPr id="20" name="Textplatzhalter 19">
            <a:extLst>
              <a:ext uri="{FF2B5EF4-FFF2-40B4-BE49-F238E27FC236}">
                <a16:creationId xmlns:a16="http://schemas.microsoft.com/office/drawing/2014/main" id="{83141426-BC5F-5A4C-2D20-70AEBC01A8EC}"/>
              </a:ext>
            </a:extLst>
          </p:cNvPr>
          <p:cNvSpPr>
            <a:spLocks noGrp="1"/>
          </p:cNvSpPr>
          <p:nvPr>
            <p:ph type="body" sz="quarter" idx="16"/>
          </p:nvPr>
        </p:nvSpPr>
        <p:spPr/>
        <p:txBody>
          <a:bodyPr/>
          <a:lstStyle/>
          <a:p>
            <a:r>
              <a:rPr lang="de-DE"/>
              <a:t>Ein- und Ausladungen im 1. Halbjahr 2026 an wichtigen europäischen Frachtflughäfen</a:t>
            </a:r>
            <a:br>
              <a:rPr lang="de-DE"/>
            </a:br>
            <a:r>
              <a:rPr lang="de-DE" b="0"/>
              <a:t>In 1000 Tonnen</a:t>
            </a:r>
          </a:p>
        </p:txBody>
      </p:sp>
      <p:sp>
        <p:nvSpPr>
          <p:cNvPr id="18" name="Textplatzhalter 17">
            <a:extLst>
              <a:ext uri="{FF2B5EF4-FFF2-40B4-BE49-F238E27FC236}">
                <a16:creationId xmlns:a16="http://schemas.microsoft.com/office/drawing/2014/main" id="{8CF22725-9370-AC25-0901-BEE641091524}"/>
              </a:ext>
            </a:extLst>
          </p:cNvPr>
          <p:cNvSpPr>
            <a:spLocks noGrp="1"/>
          </p:cNvSpPr>
          <p:nvPr>
            <p:ph type="body" sz="quarter" idx="13"/>
          </p:nvPr>
        </p:nvSpPr>
        <p:spPr>
          <a:xfrm>
            <a:off x="479425" y="6191349"/>
            <a:ext cx="11233150" cy="260418"/>
          </a:xfrm>
        </p:spPr>
        <p:txBody>
          <a:bodyPr/>
          <a:lstStyle/>
          <a:p>
            <a:r>
              <a:rPr lang="de-DE"/>
              <a:t>Quelle: ADV und Statistiken der Flughäfen / IST, LHR, LUX, BRU ohne Luftpost </a:t>
            </a:r>
          </a:p>
          <a:p>
            <a:r>
              <a:rPr lang="de-DE"/>
              <a:t>*Brüssel: JAN-MAI</a:t>
            </a:r>
          </a:p>
        </p:txBody>
      </p:sp>
    </p:spTree>
    <p:extLst>
      <p:ext uri="{BB962C8B-B14F-4D97-AF65-F5344CB8AC3E}">
        <p14:creationId xmlns:p14="http://schemas.microsoft.com/office/powerpoint/2010/main" val="42806332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E3EC49-8973-14A1-FBCE-96F54826EFBF}"/>
            </a:ext>
          </a:extLst>
        </p:cNvPr>
        <p:cNvGrpSpPr/>
        <p:nvPr/>
      </p:nvGrpSpPr>
      <p:grpSpPr>
        <a:xfrm>
          <a:off x="0" y="0"/>
          <a:ext cx="0" cy="0"/>
          <a:chOff x="0" y="0"/>
          <a:chExt cx="0" cy="0"/>
        </a:xfrm>
      </p:grpSpPr>
      <p:graphicFrame>
        <p:nvGraphicFramePr>
          <p:cNvPr id="9" name="think-cell data - do not delete" hidden="1">
            <a:extLst>
              <a:ext uri="{FF2B5EF4-FFF2-40B4-BE49-F238E27FC236}">
                <a16:creationId xmlns:a16="http://schemas.microsoft.com/office/drawing/2014/main" id="{7104D954-6065-5C9D-A9E9-66DA09943B23}"/>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532" imgH="532" progId="TCLayout.ActiveDocument.1">
                  <p:embed/>
                </p:oleObj>
              </mc:Choice>
              <mc:Fallback>
                <p:oleObj name="think-cell Folie" r:id="rId4" imgW="532" imgH="532" progId="TCLayout.ActiveDocument.1">
                  <p:embed/>
                  <p:pic>
                    <p:nvPicPr>
                      <p:cNvPr id="9" name="think-cell data - do not delete" hidden="1">
                        <a:extLst>
                          <a:ext uri="{FF2B5EF4-FFF2-40B4-BE49-F238E27FC236}">
                            <a16:creationId xmlns:a16="http://schemas.microsoft.com/office/drawing/2014/main" id="{7104D954-6065-5C9D-A9E9-66DA09943B23}"/>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0" name="Titel 9">
            <a:extLst>
              <a:ext uri="{FF2B5EF4-FFF2-40B4-BE49-F238E27FC236}">
                <a16:creationId xmlns:a16="http://schemas.microsoft.com/office/drawing/2014/main" id="{984B7498-E179-C89F-FC99-7719000022E7}"/>
              </a:ext>
            </a:extLst>
          </p:cNvPr>
          <p:cNvSpPr>
            <a:spLocks noGrp="1"/>
          </p:cNvSpPr>
          <p:nvPr>
            <p:ph type="title"/>
          </p:nvPr>
        </p:nvSpPr>
        <p:spPr/>
        <p:txBody>
          <a:bodyPr vert="horz"/>
          <a:lstStyle/>
          <a:p>
            <a:r>
              <a:rPr lang="de-DE"/>
              <a:t>Verlagerte Warenströme und KI stützen das Luftfrachtgeschäft</a:t>
            </a:r>
          </a:p>
        </p:txBody>
      </p:sp>
      <p:graphicFrame>
        <p:nvGraphicFramePr>
          <p:cNvPr id="8" name="Diagrammplatzhalter 7">
            <a:extLst>
              <a:ext uri="{FF2B5EF4-FFF2-40B4-BE49-F238E27FC236}">
                <a16:creationId xmlns:a16="http://schemas.microsoft.com/office/drawing/2014/main" id="{F2DD7EEF-04BF-3FE0-F50E-D1B89A132C48}"/>
              </a:ext>
            </a:extLst>
          </p:cNvPr>
          <p:cNvGraphicFramePr>
            <a:graphicFrameLocks noGrp="1"/>
          </p:cNvGraphicFramePr>
          <p:nvPr>
            <p:ph type="chart" sz="quarter" idx="15"/>
            <p:extLst>
              <p:ext uri="{D42A27DB-BD31-4B8C-83A1-F6EECF244321}">
                <p14:modId xmlns:p14="http://schemas.microsoft.com/office/powerpoint/2010/main" val="3581846132"/>
              </p:ext>
            </p:extLst>
          </p:nvPr>
        </p:nvGraphicFramePr>
        <p:xfrm>
          <a:off x="479425" y="1955800"/>
          <a:ext cx="7369175" cy="4132580"/>
        </p:xfrm>
        <a:graphic>
          <a:graphicData uri="http://schemas.openxmlformats.org/drawingml/2006/chart">
            <c:chart xmlns:c="http://schemas.openxmlformats.org/drawingml/2006/chart" xmlns:r="http://schemas.openxmlformats.org/officeDocument/2006/relationships" r:id="rId6"/>
          </a:graphicData>
        </a:graphic>
      </p:graphicFrame>
      <p:sp>
        <p:nvSpPr>
          <p:cNvPr id="2" name="Fußzeilenplatzhalter 1">
            <a:extLst>
              <a:ext uri="{FF2B5EF4-FFF2-40B4-BE49-F238E27FC236}">
                <a16:creationId xmlns:a16="http://schemas.microsoft.com/office/drawing/2014/main" id="{9DD8E82F-B67B-F5A2-455F-5CCAFBCF478B}"/>
              </a:ext>
            </a:extLst>
          </p:cNvPr>
          <p:cNvSpPr>
            <a:spLocks noGrp="1"/>
          </p:cNvSpPr>
          <p:nvPr>
            <p:ph type="ftr" sz="quarter" idx="11"/>
          </p:nvPr>
        </p:nvSpPr>
        <p:spPr/>
        <p:txBody>
          <a:bodyPr/>
          <a:lstStyle/>
          <a:p>
            <a:r>
              <a:rPr lang="de-DE"/>
              <a:t>Entwicklung des Luftverkehrs im 1. Halbjahr 2026</a:t>
            </a:r>
            <a:endParaRPr lang="en-US"/>
          </a:p>
        </p:txBody>
      </p:sp>
      <p:sp>
        <p:nvSpPr>
          <p:cNvPr id="3" name="Foliennummernplatzhalter 2">
            <a:extLst>
              <a:ext uri="{FF2B5EF4-FFF2-40B4-BE49-F238E27FC236}">
                <a16:creationId xmlns:a16="http://schemas.microsoft.com/office/drawing/2014/main" id="{C3AA0AB3-B3EB-D1B1-E025-7CAE23C27A39}"/>
              </a:ext>
            </a:extLst>
          </p:cNvPr>
          <p:cNvSpPr>
            <a:spLocks noGrp="1"/>
          </p:cNvSpPr>
          <p:nvPr>
            <p:ph type="sldNum" sz="quarter" idx="12"/>
          </p:nvPr>
        </p:nvSpPr>
        <p:spPr/>
        <p:txBody>
          <a:bodyPr/>
          <a:lstStyle/>
          <a:p>
            <a:fld id="{525684D5-9281-462A-BB6C-ACADE9D50AA7}" type="slidenum">
              <a:rPr lang="en-US" smtClean="0"/>
              <a:pPr/>
              <a:t>21</a:t>
            </a:fld>
            <a:endParaRPr lang="en-US"/>
          </a:p>
        </p:txBody>
      </p:sp>
      <p:sp>
        <p:nvSpPr>
          <p:cNvPr id="22" name="Inhaltsplatzhalter 21">
            <a:extLst>
              <a:ext uri="{FF2B5EF4-FFF2-40B4-BE49-F238E27FC236}">
                <a16:creationId xmlns:a16="http://schemas.microsoft.com/office/drawing/2014/main" id="{F5913A36-BE0F-159D-D5CB-31694BAC5BFA}"/>
              </a:ext>
            </a:extLst>
          </p:cNvPr>
          <p:cNvSpPr>
            <a:spLocks noGrp="1"/>
          </p:cNvSpPr>
          <p:nvPr>
            <p:ph idx="14"/>
          </p:nvPr>
        </p:nvSpPr>
        <p:spPr/>
        <p:txBody>
          <a:bodyPr/>
          <a:lstStyle/>
          <a:p>
            <a:r>
              <a:rPr lang="de-DE" dirty="0"/>
              <a:t>Im 1. Halbjahr 2026 wurde mehr Luftfracht an Flughäfen in Deutschland ein- und ausgeladen als im Vorjahreszeitraum. Unterm Strich ist die Ladungsmenge um 3,4 Prozent gestiegen. Damit liegt das Luftfrachtgeschäft auch über den Werten von 2019 (+3,3 Prozent).</a:t>
            </a:r>
          </a:p>
          <a:p>
            <a:pPr lvl="1"/>
            <a:r>
              <a:rPr lang="de-DE" dirty="0"/>
              <a:t>Treiber dieser Entwicklung sind die Ausladungen, die im Vorjahresvergleich um 4,4 Prozent zulegten. Die Menge der Einladungen konnte trotz schwacher gesamtwirtschaftlicher Entwicklung in Deutschland um 2,4 Prozent gesteigert werden.</a:t>
            </a:r>
          </a:p>
          <a:p>
            <a:pPr lvl="1"/>
            <a:r>
              <a:rPr lang="de-DE" dirty="0"/>
              <a:t>Zu den Gründen zählten vorübergehend verlagerte Warenströme aufgrund des Nahostkonflikts und der weiterhin hohe Bedarf an Hochleistungschips für KI-Infrastruktur und Rechenzentren. </a:t>
            </a:r>
          </a:p>
          <a:p>
            <a:pPr lvl="1"/>
            <a:r>
              <a:rPr lang="de-DE" dirty="0"/>
              <a:t>Jedoch ist das Luftfracht-Geschäft in den übrigen europäischen Ländern wesentlich stärker gewachsen (+6,9%).</a:t>
            </a:r>
          </a:p>
        </p:txBody>
      </p:sp>
      <p:sp>
        <p:nvSpPr>
          <p:cNvPr id="20" name="Textplatzhalter 19">
            <a:extLst>
              <a:ext uri="{FF2B5EF4-FFF2-40B4-BE49-F238E27FC236}">
                <a16:creationId xmlns:a16="http://schemas.microsoft.com/office/drawing/2014/main" id="{F7237C34-B832-2E8A-71B4-A0BD75630CFC}"/>
              </a:ext>
            </a:extLst>
          </p:cNvPr>
          <p:cNvSpPr>
            <a:spLocks noGrp="1"/>
          </p:cNvSpPr>
          <p:nvPr>
            <p:ph type="body" sz="quarter" idx="16"/>
          </p:nvPr>
        </p:nvSpPr>
        <p:spPr/>
        <p:txBody>
          <a:bodyPr/>
          <a:lstStyle/>
          <a:p>
            <a:r>
              <a:rPr lang="de-DE"/>
              <a:t>Ein- und Ausladungen an deutschen Flughäfen</a:t>
            </a:r>
            <a:br>
              <a:rPr lang="de-DE"/>
            </a:br>
            <a:r>
              <a:rPr lang="de-DE" b="0"/>
              <a:t>Monatliche Entwicklung 2026 </a:t>
            </a:r>
            <a:r>
              <a:rPr lang="de-DE" b="0" err="1"/>
              <a:t>ggü</a:t>
            </a:r>
            <a:r>
              <a:rPr lang="de-DE" b="0"/>
              <a:t>. 2025 in Prozent und Entwicklung 1. Halbjahr 2026 </a:t>
            </a:r>
            <a:r>
              <a:rPr lang="de-DE" b="0" err="1"/>
              <a:t>ggü</a:t>
            </a:r>
            <a:r>
              <a:rPr lang="de-DE" b="0"/>
              <a:t>. 2019</a:t>
            </a:r>
          </a:p>
        </p:txBody>
      </p:sp>
      <p:sp>
        <p:nvSpPr>
          <p:cNvPr id="18" name="Textplatzhalter 17">
            <a:extLst>
              <a:ext uri="{FF2B5EF4-FFF2-40B4-BE49-F238E27FC236}">
                <a16:creationId xmlns:a16="http://schemas.microsoft.com/office/drawing/2014/main" id="{E0BC3625-E6C2-EE9D-C8F3-573AFCACC084}"/>
              </a:ext>
            </a:extLst>
          </p:cNvPr>
          <p:cNvSpPr>
            <a:spLocks noGrp="1"/>
          </p:cNvSpPr>
          <p:nvPr>
            <p:ph type="body" sz="quarter" idx="13"/>
          </p:nvPr>
        </p:nvSpPr>
        <p:spPr/>
        <p:txBody>
          <a:bodyPr/>
          <a:lstStyle/>
          <a:p>
            <a:r>
              <a:rPr lang="de-DE" dirty="0"/>
              <a:t>Quelle: ADV, IATA</a:t>
            </a:r>
          </a:p>
        </p:txBody>
      </p:sp>
    </p:spTree>
    <p:extLst>
      <p:ext uri="{BB962C8B-B14F-4D97-AF65-F5344CB8AC3E}">
        <p14:creationId xmlns:p14="http://schemas.microsoft.com/office/powerpoint/2010/main" val="23681936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ußzeilenplatzhalter 1">
            <a:extLst>
              <a:ext uri="{FF2B5EF4-FFF2-40B4-BE49-F238E27FC236}">
                <a16:creationId xmlns:a16="http://schemas.microsoft.com/office/drawing/2014/main" id="{0B2E14C0-F1E5-F606-6E5F-CEF617D17B83}"/>
              </a:ext>
            </a:extLst>
          </p:cNvPr>
          <p:cNvSpPr>
            <a:spLocks noGrp="1"/>
          </p:cNvSpPr>
          <p:nvPr>
            <p:ph type="ftr" sz="quarter" idx="11"/>
          </p:nvPr>
        </p:nvSpPr>
        <p:spPr/>
        <p:txBody>
          <a:bodyPr/>
          <a:lstStyle/>
          <a:p>
            <a:r>
              <a:rPr lang="de-DE"/>
              <a:t>Entwicklung des Luftverkehrs im 1. Halbjahr 2026</a:t>
            </a:r>
            <a:endParaRPr lang="en-US"/>
          </a:p>
        </p:txBody>
      </p:sp>
      <p:sp>
        <p:nvSpPr>
          <p:cNvPr id="3" name="Foliennummernplatzhalter 2">
            <a:extLst>
              <a:ext uri="{FF2B5EF4-FFF2-40B4-BE49-F238E27FC236}">
                <a16:creationId xmlns:a16="http://schemas.microsoft.com/office/drawing/2014/main" id="{CBD688AD-8081-19C1-7D6D-4528BCD0FB7B}"/>
              </a:ext>
            </a:extLst>
          </p:cNvPr>
          <p:cNvSpPr>
            <a:spLocks noGrp="1"/>
          </p:cNvSpPr>
          <p:nvPr>
            <p:ph type="sldNum" sz="quarter" idx="12"/>
          </p:nvPr>
        </p:nvSpPr>
        <p:spPr/>
        <p:txBody>
          <a:bodyPr/>
          <a:lstStyle/>
          <a:p>
            <a:fld id="{525684D5-9281-462A-BB6C-ACADE9D50AA7}" type="slidenum">
              <a:rPr lang="en-US" smtClean="0"/>
              <a:pPr/>
              <a:t>22</a:t>
            </a:fld>
            <a:endParaRPr lang="en-US"/>
          </a:p>
        </p:txBody>
      </p:sp>
      <p:sp>
        <p:nvSpPr>
          <p:cNvPr id="4" name="Textplatzhalter 3">
            <a:extLst>
              <a:ext uri="{FF2B5EF4-FFF2-40B4-BE49-F238E27FC236}">
                <a16:creationId xmlns:a16="http://schemas.microsoft.com/office/drawing/2014/main" id="{B0128C67-5004-5192-03DB-E90B149BBAB8}"/>
              </a:ext>
            </a:extLst>
          </p:cNvPr>
          <p:cNvSpPr>
            <a:spLocks noGrp="1"/>
          </p:cNvSpPr>
          <p:nvPr>
            <p:ph type="body" sz="quarter" idx="14"/>
          </p:nvPr>
        </p:nvSpPr>
        <p:spPr/>
        <p:txBody>
          <a:bodyPr vert="horz" wrap="square" lIns="0" tIns="0" rIns="0" bIns="0" rtlCol="0" anchor="t">
            <a:spAutoFit/>
          </a:bodyPr>
          <a:lstStyle/>
          <a:p>
            <a:r>
              <a:rPr lang="de-DE"/>
              <a:t>5.</a:t>
            </a:r>
          </a:p>
        </p:txBody>
      </p:sp>
      <p:sp>
        <p:nvSpPr>
          <p:cNvPr id="5" name="Textplatzhalter 4">
            <a:extLst>
              <a:ext uri="{FF2B5EF4-FFF2-40B4-BE49-F238E27FC236}">
                <a16:creationId xmlns:a16="http://schemas.microsoft.com/office/drawing/2014/main" id="{7503CA7F-229B-7519-3402-F213191DF236}"/>
              </a:ext>
            </a:extLst>
          </p:cNvPr>
          <p:cNvSpPr>
            <a:spLocks noGrp="1"/>
          </p:cNvSpPr>
          <p:nvPr>
            <p:ph type="body" sz="quarter" idx="15"/>
          </p:nvPr>
        </p:nvSpPr>
        <p:spPr/>
        <p:txBody>
          <a:bodyPr/>
          <a:lstStyle/>
          <a:p>
            <a:r>
              <a:rPr lang="de-DE"/>
              <a:t>Ausblick auf die Entwicklung </a:t>
            </a:r>
            <a:br>
              <a:rPr lang="de-DE"/>
            </a:br>
            <a:r>
              <a:rPr lang="de-DE"/>
              <a:t>des Passagierverkehrs</a:t>
            </a:r>
          </a:p>
          <a:p>
            <a:endParaRPr lang="de-DE"/>
          </a:p>
        </p:txBody>
      </p:sp>
    </p:spTree>
    <p:extLst>
      <p:ext uri="{BB962C8B-B14F-4D97-AF65-F5344CB8AC3E}">
        <p14:creationId xmlns:p14="http://schemas.microsoft.com/office/powerpoint/2010/main" val="262298222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E7D5DC-ED52-E11A-F292-53F7E302AC68}"/>
            </a:ext>
          </a:extLst>
        </p:cNvPr>
        <p:cNvGrpSpPr/>
        <p:nvPr/>
      </p:nvGrpSpPr>
      <p:grpSpPr>
        <a:xfrm>
          <a:off x="0" y="0"/>
          <a:ext cx="0" cy="0"/>
          <a:chOff x="0" y="0"/>
          <a:chExt cx="0" cy="0"/>
        </a:xfrm>
      </p:grpSpPr>
      <p:graphicFrame>
        <p:nvGraphicFramePr>
          <p:cNvPr id="17" name="think-cell data - do not delete">
            <a:extLst>
              <a:ext uri="{FF2B5EF4-FFF2-40B4-BE49-F238E27FC236}">
                <a16:creationId xmlns:a16="http://schemas.microsoft.com/office/drawing/2014/main" id="{A5B6D903-C204-50DD-A860-44124B961ADA}"/>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592" imgH="591" progId="TCLayout.ActiveDocument.1">
                  <p:embed/>
                </p:oleObj>
              </mc:Choice>
              <mc:Fallback>
                <p:oleObj name="think-cell Folie" r:id="rId4" imgW="592" imgH="591" progId="TCLayout.ActiveDocument.1">
                  <p:embed/>
                  <p:pic>
                    <p:nvPicPr>
                      <p:cNvPr id="17" name="think-cell data - do not delete">
                        <a:extLst>
                          <a:ext uri="{FF2B5EF4-FFF2-40B4-BE49-F238E27FC236}">
                            <a16:creationId xmlns:a16="http://schemas.microsoft.com/office/drawing/2014/main" id="{A5B6D903-C204-50DD-A860-44124B961ADA}"/>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Titel 3">
            <a:extLst>
              <a:ext uri="{FF2B5EF4-FFF2-40B4-BE49-F238E27FC236}">
                <a16:creationId xmlns:a16="http://schemas.microsoft.com/office/drawing/2014/main" id="{F60C27CB-28CB-2E77-67C2-8626944C88A4}"/>
              </a:ext>
            </a:extLst>
          </p:cNvPr>
          <p:cNvSpPr>
            <a:spLocks noGrp="1"/>
          </p:cNvSpPr>
          <p:nvPr>
            <p:ph type="title"/>
          </p:nvPr>
        </p:nvSpPr>
        <p:spPr/>
        <p:txBody>
          <a:bodyPr vert="horz"/>
          <a:lstStyle/>
          <a:p>
            <a:r>
              <a:rPr lang="de-DE">
                <a:solidFill>
                  <a:schemeClr val="accent1"/>
                </a:solidFill>
              </a:rPr>
              <a:t>Winterflugplan 2026/27:</a:t>
            </a:r>
            <a:r>
              <a:rPr lang="de-DE"/>
              <a:t> Europa-Verkehr und Langstrecke legen leicht zu</a:t>
            </a:r>
          </a:p>
        </p:txBody>
      </p:sp>
      <p:graphicFrame>
        <p:nvGraphicFramePr>
          <p:cNvPr id="9" name="Inhaltsplatzhalter 10">
            <a:extLst>
              <a:ext uri="{FF2B5EF4-FFF2-40B4-BE49-F238E27FC236}">
                <a16:creationId xmlns:a16="http://schemas.microsoft.com/office/drawing/2014/main" id="{7F8EB04B-52A8-DADD-9EB7-5BFFC9DA18B7}"/>
              </a:ext>
            </a:extLst>
          </p:cNvPr>
          <p:cNvGraphicFramePr>
            <a:graphicFrameLocks noGrp="1"/>
          </p:cNvGraphicFramePr>
          <p:nvPr>
            <p:ph type="chart" sz="quarter" idx="15"/>
            <p:extLst>
              <p:ext uri="{D42A27DB-BD31-4B8C-83A1-F6EECF244321}">
                <p14:modId xmlns:p14="http://schemas.microsoft.com/office/powerpoint/2010/main" val="1546846337"/>
              </p:ext>
            </p:extLst>
          </p:nvPr>
        </p:nvGraphicFramePr>
        <p:xfrm>
          <a:off x="479425" y="1955800"/>
          <a:ext cx="7369175" cy="4043363"/>
        </p:xfrm>
        <a:graphic>
          <a:graphicData uri="http://schemas.openxmlformats.org/drawingml/2006/chart">
            <c:chart xmlns:c="http://schemas.openxmlformats.org/drawingml/2006/chart" xmlns:r="http://schemas.openxmlformats.org/officeDocument/2006/relationships" r:id="rId6"/>
          </a:graphicData>
        </a:graphic>
      </p:graphicFrame>
      <p:sp>
        <p:nvSpPr>
          <p:cNvPr id="7" name="Fußzeilenplatzhalter 6">
            <a:extLst>
              <a:ext uri="{FF2B5EF4-FFF2-40B4-BE49-F238E27FC236}">
                <a16:creationId xmlns:a16="http://schemas.microsoft.com/office/drawing/2014/main" id="{ECD3F471-FAA3-9EAE-1EC2-16745353A3A8}"/>
              </a:ext>
            </a:extLst>
          </p:cNvPr>
          <p:cNvSpPr>
            <a:spLocks noGrp="1"/>
          </p:cNvSpPr>
          <p:nvPr>
            <p:ph type="ftr" sz="quarter" idx="11"/>
          </p:nvPr>
        </p:nvSpPr>
        <p:spPr>
          <a:xfrm>
            <a:off x="479425" y="6532660"/>
            <a:ext cx="6584950" cy="153888"/>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srgbClr val="1C1C1C"/>
                </a:solidFill>
                <a:effectLst/>
                <a:uLnTx/>
                <a:uFillTx/>
                <a:latin typeface="Source Sans Pro"/>
                <a:ea typeface="+mn-ea"/>
                <a:cs typeface="+mn-cs"/>
              </a:rPr>
              <a:t>Entwicklung des Luftverkehrs im 1. Halbjahr 2026</a:t>
            </a:r>
            <a:endParaRPr kumimoji="0" lang="en-US" sz="1000" b="0" i="0" u="none" strike="noStrike" kern="1200" cap="none" spc="0" normalizeH="0" baseline="0" noProof="0">
              <a:ln>
                <a:noFill/>
              </a:ln>
              <a:solidFill>
                <a:srgbClr val="1C1C1C"/>
              </a:solidFill>
              <a:effectLst/>
              <a:uLnTx/>
              <a:uFillTx/>
              <a:latin typeface="Source Sans Pro"/>
              <a:ea typeface="+mn-ea"/>
              <a:cs typeface="+mn-cs"/>
            </a:endParaRPr>
          </a:p>
        </p:txBody>
      </p:sp>
      <p:sp>
        <p:nvSpPr>
          <p:cNvPr id="8" name="Foliennummernplatzhalter 7">
            <a:extLst>
              <a:ext uri="{FF2B5EF4-FFF2-40B4-BE49-F238E27FC236}">
                <a16:creationId xmlns:a16="http://schemas.microsoft.com/office/drawing/2014/main" id="{919ABB7B-7E0F-B92A-4756-1C39F181788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25684D5-9281-462A-BB6C-ACADE9D50AA7}" type="slidenum">
              <a:rPr kumimoji="0" lang="en-US" sz="1000" b="0" i="0" u="none" strike="noStrike" kern="1200" cap="none" spc="0" normalizeH="0" baseline="0" noProof="0" smtClean="0">
                <a:ln>
                  <a:noFill/>
                </a:ln>
                <a:solidFill>
                  <a:srgbClr val="1C1C1C"/>
                </a:solidFill>
                <a:effectLst/>
                <a:uLnTx/>
                <a:uFillTx/>
                <a:latin typeface="Source Sans Pro"/>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000" b="0" i="0" u="none" strike="noStrike" kern="1200" cap="none" spc="0" normalizeH="0" baseline="0" noProof="0">
              <a:ln>
                <a:noFill/>
              </a:ln>
              <a:solidFill>
                <a:srgbClr val="1C1C1C"/>
              </a:solidFill>
              <a:effectLst/>
              <a:uLnTx/>
              <a:uFillTx/>
              <a:latin typeface="Source Sans Pro"/>
              <a:ea typeface="+mn-ea"/>
              <a:cs typeface="+mn-cs"/>
            </a:endParaRPr>
          </a:p>
        </p:txBody>
      </p:sp>
      <p:sp>
        <p:nvSpPr>
          <p:cNvPr id="2" name="Inhaltsplatzhalter 1">
            <a:extLst>
              <a:ext uri="{FF2B5EF4-FFF2-40B4-BE49-F238E27FC236}">
                <a16:creationId xmlns:a16="http://schemas.microsoft.com/office/drawing/2014/main" id="{211A8E0B-BC3F-51E3-DD8E-1A883A1CC7CE}"/>
              </a:ext>
            </a:extLst>
          </p:cNvPr>
          <p:cNvSpPr>
            <a:spLocks noGrp="1"/>
          </p:cNvSpPr>
          <p:nvPr>
            <p:ph idx="14"/>
          </p:nvPr>
        </p:nvSpPr>
        <p:spPr/>
        <p:txBody>
          <a:bodyPr/>
          <a:lstStyle/>
          <a:p>
            <a:r>
              <a:rPr lang="de-DE" dirty="0"/>
              <a:t>Das Luftverkehrsangebot auf Flügen von, nach und in Deutschland entwickelt sich im kommenden Winterflugplan (November 2026 bis Ende März 2027) voraussichtlich unterschiedlich. Unterm Strich reicht es aber nicht an das Vor-Corona-Niveau heran.</a:t>
            </a:r>
          </a:p>
          <a:p>
            <a:r>
              <a:rPr lang="de-DE" b="0" dirty="0"/>
              <a:t>Die Fluggesellschaften bauen das Sitzplatz-angebot auf interkontinentalen Flügen nach aktuellem Stand um 6 Prozentpunkte aus. Damit könnte dieser Verkehrsbereich knapp das Niveau von 2018/19 übertreffen. Das Angebot auf Flügen in andere europäische Länder steigt um 5 Prozentpunkte und erreicht eine Erholungsrate von 90 Prozent. </a:t>
            </a:r>
          </a:p>
          <a:p>
            <a:r>
              <a:rPr lang="de-DE" b="0" dirty="0"/>
              <a:t>Der innerdeutsche Verkehr bewegt sich in eine andere Richtung. Sowohl auf den dezentralen Strecken als auch auf den Zubringern zu den  Drehkreuzen in Frankfurt und München werden im Winter weniger Sitzplätze angeboten als im Vorjahr. Das Angebot erreicht nur noch 43 Prozent der Kapazität von 2018/19 – auf den dezentralen Strecken sogar nur 14 Prozent.</a:t>
            </a:r>
          </a:p>
        </p:txBody>
      </p:sp>
      <p:sp>
        <p:nvSpPr>
          <p:cNvPr id="5" name="Inhaltsplatzhalter 4">
            <a:extLst>
              <a:ext uri="{FF2B5EF4-FFF2-40B4-BE49-F238E27FC236}">
                <a16:creationId xmlns:a16="http://schemas.microsoft.com/office/drawing/2014/main" id="{8BF34357-F771-58C9-5938-DCF3F9C01663}"/>
              </a:ext>
            </a:extLst>
          </p:cNvPr>
          <p:cNvSpPr>
            <a:spLocks noGrp="1"/>
          </p:cNvSpPr>
          <p:nvPr>
            <p:ph type="body" sz="quarter" idx="16"/>
          </p:nvPr>
        </p:nvSpPr>
        <p:spPr/>
        <p:txBody>
          <a:bodyPr/>
          <a:lstStyle/>
          <a:p>
            <a:r>
              <a:rPr lang="de-DE"/>
              <a:t>Erholung des Verkehrs von/nach/in Deutschland</a:t>
            </a:r>
            <a:br>
              <a:rPr lang="de-DE">
                <a:solidFill>
                  <a:srgbClr val="D12352"/>
                </a:solidFill>
              </a:rPr>
            </a:br>
            <a:r>
              <a:rPr lang="de-DE" b="0"/>
              <a:t>Sitzplatzangebot im Vergleich zu Winterflugplan 2018/19</a:t>
            </a:r>
          </a:p>
        </p:txBody>
      </p:sp>
      <p:sp>
        <p:nvSpPr>
          <p:cNvPr id="15" name="Textplatzhalter 14">
            <a:extLst>
              <a:ext uri="{FF2B5EF4-FFF2-40B4-BE49-F238E27FC236}">
                <a16:creationId xmlns:a16="http://schemas.microsoft.com/office/drawing/2014/main" id="{EC77CDF1-A1FB-32DD-4FD8-2CD09900C056}"/>
              </a:ext>
            </a:extLst>
          </p:cNvPr>
          <p:cNvSpPr>
            <a:spLocks noGrp="1"/>
          </p:cNvSpPr>
          <p:nvPr>
            <p:ph type="body" sz="quarter" idx="13"/>
          </p:nvPr>
        </p:nvSpPr>
        <p:spPr/>
        <p:txBody>
          <a:bodyPr/>
          <a:lstStyle/>
          <a:p>
            <a:r>
              <a:rPr lang="de-DE"/>
              <a:t>Quelle: SRS-</a:t>
            </a:r>
            <a:r>
              <a:rPr lang="de-DE" err="1"/>
              <a:t>Analyser</a:t>
            </a:r>
            <a:r>
              <a:rPr lang="de-DE"/>
              <a:t> / Winter: November bis März</a:t>
            </a:r>
          </a:p>
        </p:txBody>
      </p:sp>
    </p:spTree>
    <p:extLst>
      <p:ext uri="{BB962C8B-B14F-4D97-AF65-F5344CB8AC3E}">
        <p14:creationId xmlns:p14="http://schemas.microsoft.com/office/powerpoint/2010/main" val="118103250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5FFA80-5652-EC91-668A-06BC7F7D2539}"/>
            </a:ext>
          </a:extLst>
        </p:cNvPr>
        <p:cNvGrpSpPr/>
        <p:nvPr/>
      </p:nvGrpSpPr>
      <p:grpSpPr>
        <a:xfrm>
          <a:off x="0" y="0"/>
          <a:ext cx="0" cy="0"/>
          <a:chOff x="0" y="0"/>
          <a:chExt cx="0" cy="0"/>
        </a:xfrm>
      </p:grpSpPr>
      <p:graphicFrame>
        <p:nvGraphicFramePr>
          <p:cNvPr id="17" name="think-cell data - do not delete">
            <a:extLst>
              <a:ext uri="{FF2B5EF4-FFF2-40B4-BE49-F238E27FC236}">
                <a16:creationId xmlns:a16="http://schemas.microsoft.com/office/drawing/2014/main" id="{95ED1A13-7DB9-2290-7432-040ABB28BAD1}"/>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592" imgH="591" progId="TCLayout.ActiveDocument.1">
                  <p:embed/>
                </p:oleObj>
              </mc:Choice>
              <mc:Fallback>
                <p:oleObj name="think-cell Folie" r:id="rId4" imgW="592" imgH="591" progId="TCLayout.ActiveDocument.1">
                  <p:embed/>
                  <p:pic>
                    <p:nvPicPr>
                      <p:cNvPr id="17" name="think-cell data - do not delete">
                        <a:extLst>
                          <a:ext uri="{FF2B5EF4-FFF2-40B4-BE49-F238E27FC236}">
                            <a16:creationId xmlns:a16="http://schemas.microsoft.com/office/drawing/2014/main" id="{95ED1A13-7DB9-2290-7432-040ABB28BAD1}"/>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Titel 3">
            <a:extLst>
              <a:ext uri="{FF2B5EF4-FFF2-40B4-BE49-F238E27FC236}">
                <a16:creationId xmlns:a16="http://schemas.microsoft.com/office/drawing/2014/main" id="{BA0798E1-0B6B-A199-FED9-77A6E8B7222C}"/>
              </a:ext>
            </a:extLst>
          </p:cNvPr>
          <p:cNvSpPr>
            <a:spLocks noGrp="1"/>
          </p:cNvSpPr>
          <p:nvPr>
            <p:ph type="title"/>
          </p:nvPr>
        </p:nvSpPr>
        <p:spPr/>
        <p:txBody>
          <a:bodyPr vert="horz"/>
          <a:lstStyle/>
          <a:p>
            <a:r>
              <a:rPr lang="de-DE"/>
              <a:t>Luftfahrt-Boom in Europa geht weiter an Deutschland vorbei</a:t>
            </a:r>
          </a:p>
        </p:txBody>
      </p:sp>
      <p:graphicFrame>
        <p:nvGraphicFramePr>
          <p:cNvPr id="9" name="Inhaltsplatzhalter 10">
            <a:extLst>
              <a:ext uri="{FF2B5EF4-FFF2-40B4-BE49-F238E27FC236}">
                <a16:creationId xmlns:a16="http://schemas.microsoft.com/office/drawing/2014/main" id="{7CEB4BC8-A0C0-57D7-ECEB-7EA38580DCA1}"/>
              </a:ext>
            </a:extLst>
          </p:cNvPr>
          <p:cNvGraphicFramePr>
            <a:graphicFrameLocks noGrp="1"/>
          </p:cNvGraphicFramePr>
          <p:nvPr>
            <p:ph type="chart" sz="quarter" idx="15"/>
            <p:extLst>
              <p:ext uri="{D42A27DB-BD31-4B8C-83A1-F6EECF244321}">
                <p14:modId xmlns:p14="http://schemas.microsoft.com/office/powerpoint/2010/main" val="1795283257"/>
              </p:ext>
            </p:extLst>
          </p:nvPr>
        </p:nvGraphicFramePr>
        <p:xfrm>
          <a:off x="479425" y="1955801"/>
          <a:ext cx="7369175" cy="3823208"/>
        </p:xfrm>
        <a:graphic>
          <a:graphicData uri="http://schemas.openxmlformats.org/drawingml/2006/chart">
            <c:chart xmlns:c="http://schemas.openxmlformats.org/drawingml/2006/chart" xmlns:r="http://schemas.openxmlformats.org/officeDocument/2006/relationships" r:id="rId6"/>
          </a:graphicData>
        </a:graphic>
      </p:graphicFrame>
      <p:sp>
        <p:nvSpPr>
          <p:cNvPr id="7" name="Fußzeilenplatzhalter 6">
            <a:extLst>
              <a:ext uri="{FF2B5EF4-FFF2-40B4-BE49-F238E27FC236}">
                <a16:creationId xmlns:a16="http://schemas.microsoft.com/office/drawing/2014/main" id="{D077A466-0990-F4E0-3A33-D56969A5F657}"/>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srgbClr val="1C1C1C"/>
                </a:solidFill>
                <a:effectLst/>
                <a:uLnTx/>
                <a:uFillTx/>
                <a:latin typeface="Source Sans Pro"/>
                <a:ea typeface="+mn-ea"/>
                <a:cs typeface="+mn-cs"/>
              </a:rPr>
              <a:t>Entwicklung des Luftverkehrs im 1. Halbjahr 2026</a:t>
            </a:r>
            <a:endParaRPr kumimoji="0" lang="en-US" sz="1000" b="0" i="0" u="none" strike="noStrike" kern="1200" cap="none" spc="0" normalizeH="0" baseline="0" noProof="0">
              <a:ln>
                <a:noFill/>
              </a:ln>
              <a:solidFill>
                <a:srgbClr val="1C1C1C"/>
              </a:solidFill>
              <a:effectLst/>
              <a:uLnTx/>
              <a:uFillTx/>
              <a:latin typeface="Source Sans Pro"/>
              <a:ea typeface="+mn-ea"/>
              <a:cs typeface="+mn-cs"/>
            </a:endParaRPr>
          </a:p>
        </p:txBody>
      </p:sp>
      <p:sp>
        <p:nvSpPr>
          <p:cNvPr id="8" name="Foliennummernplatzhalter 7">
            <a:extLst>
              <a:ext uri="{FF2B5EF4-FFF2-40B4-BE49-F238E27FC236}">
                <a16:creationId xmlns:a16="http://schemas.microsoft.com/office/drawing/2014/main" id="{7871C456-F21D-F0B9-70E9-A752DC2DD3C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25684D5-9281-462A-BB6C-ACADE9D50AA7}" type="slidenum">
              <a:rPr kumimoji="0" lang="en-US" sz="1000" b="0" i="0" u="none" strike="noStrike" kern="1200" cap="none" spc="0" normalizeH="0" baseline="0" noProof="0" smtClean="0">
                <a:ln>
                  <a:noFill/>
                </a:ln>
                <a:solidFill>
                  <a:srgbClr val="1C1C1C"/>
                </a:solidFill>
                <a:effectLst/>
                <a:uLnTx/>
                <a:uFillTx/>
                <a:latin typeface="Source Sans Pro"/>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000" b="0" i="0" u="none" strike="noStrike" kern="1200" cap="none" spc="0" normalizeH="0" baseline="0" noProof="0">
              <a:ln>
                <a:noFill/>
              </a:ln>
              <a:solidFill>
                <a:srgbClr val="1C1C1C"/>
              </a:solidFill>
              <a:effectLst/>
              <a:uLnTx/>
              <a:uFillTx/>
              <a:latin typeface="Source Sans Pro"/>
              <a:ea typeface="+mn-ea"/>
              <a:cs typeface="+mn-cs"/>
            </a:endParaRPr>
          </a:p>
        </p:txBody>
      </p:sp>
      <p:sp>
        <p:nvSpPr>
          <p:cNvPr id="2" name="Inhaltsplatzhalter 1">
            <a:extLst>
              <a:ext uri="{FF2B5EF4-FFF2-40B4-BE49-F238E27FC236}">
                <a16:creationId xmlns:a16="http://schemas.microsoft.com/office/drawing/2014/main" id="{FA8EC4F0-BD7E-3D9A-1E4F-2A1FB3B9D15F}"/>
              </a:ext>
            </a:extLst>
          </p:cNvPr>
          <p:cNvSpPr>
            <a:spLocks noGrp="1"/>
          </p:cNvSpPr>
          <p:nvPr>
            <p:ph idx="14"/>
          </p:nvPr>
        </p:nvSpPr>
        <p:spPr>
          <a:xfrm>
            <a:off x="8208192" y="1341438"/>
            <a:ext cx="3504383" cy="5003799"/>
          </a:xfrm>
        </p:spPr>
        <p:txBody>
          <a:bodyPr/>
          <a:lstStyle/>
          <a:p>
            <a:r>
              <a:rPr lang="de-DE" dirty="0"/>
              <a:t>Der Luftverkehr erreicht in Deutschland auch im Winterhalbjahr mit einer Erholungs-rate von 88 Prozent nicht das Niveau von 2018/19. Dagegen wächst das Angebot in den übrigen europäischen Ländern auf einen neuen Rekordwert von 118 Prozent im Vergleich zur Vor-Corona-Zeit. </a:t>
            </a:r>
          </a:p>
          <a:p>
            <a:r>
              <a:rPr lang="de-DE" b="0" dirty="0"/>
              <a:t>Dabei beschleunigt sich das Wachstum der Luftfahrt außerhalb Deutschlands sogar noch. Der Abstand zu den anderen europäischen Ländern bei Erholung und Wachstum des Luftverkehrs vergrößert sich bis zum Frühjahr 2027 voraussichtlich auf 30 Prozentpunkte.</a:t>
            </a:r>
          </a:p>
          <a:p>
            <a:r>
              <a:rPr lang="de-DE" b="0" dirty="0"/>
              <a:t>Um die Lücke zu schließen, müsste der Luftverkehr in Deutschland schneller wachsen als im restlichen Europa.</a:t>
            </a:r>
          </a:p>
          <a:p>
            <a:r>
              <a:rPr lang="de-DE" b="0" dirty="0"/>
              <a:t>Wesentliche Ursache für diese Entwicklung sind weiterhin die im europäischen Vergleich stark überhöhten staatlichen Standortkosten für Luftverkehr ab Deutschland. Ohne spürbare Entlastungen wird der Luftfahrt-Boom daher weiter an Deutschland vorbeigehen.</a:t>
            </a:r>
            <a:endParaRPr lang="de-DE" dirty="0"/>
          </a:p>
        </p:txBody>
      </p:sp>
      <p:sp>
        <p:nvSpPr>
          <p:cNvPr id="5" name="Inhaltsplatzhalter 4">
            <a:extLst>
              <a:ext uri="{FF2B5EF4-FFF2-40B4-BE49-F238E27FC236}">
                <a16:creationId xmlns:a16="http://schemas.microsoft.com/office/drawing/2014/main" id="{CEDA3934-2361-B28F-5197-4498D715D16F}"/>
              </a:ext>
            </a:extLst>
          </p:cNvPr>
          <p:cNvSpPr>
            <a:spLocks noGrp="1"/>
          </p:cNvSpPr>
          <p:nvPr>
            <p:ph type="body" sz="quarter" idx="16"/>
          </p:nvPr>
        </p:nvSpPr>
        <p:spPr/>
        <p:txBody>
          <a:bodyPr/>
          <a:lstStyle/>
          <a:p>
            <a:r>
              <a:rPr lang="de-DE"/>
              <a:t>Erholung des Verkehrs von/nach/in Europa*</a:t>
            </a:r>
            <a:br>
              <a:rPr lang="de-DE"/>
            </a:br>
            <a:r>
              <a:rPr lang="de-DE" b="0"/>
              <a:t>Sitzplatzangebot im Vergleich zum Winterflugplan 2018/19</a:t>
            </a:r>
          </a:p>
        </p:txBody>
      </p:sp>
      <p:sp>
        <p:nvSpPr>
          <p:cNvPr id="15" name="Textplatzhalter 14">
            <a:extLst>
              <a:ext uri="{FF2B5EF4-FFF2-40B4-BE49-F238E27FC236}">
                <a16:creationId xmlns:a16="http://schemas.microsoft.com/office/drawing/2014/main" id="{C533BDE7-91B6-4226-B185-ADD22F332F35}"/>
              </a:ext>
            </a:extLst>
          </p:cNvPr>
          <p:cNvSpPr>
            <a:spLocks noGrp="1"/>
          </p:cNvSpPr>
          <p:nvPr>
            <p:ph type="body" sz="quarter" idx="13"/>
          </p:nvPr>
        </p:nvSpPr>
        <p:spPr/>
        <p:txBody>
          <a:bodyPr/>
          <a:lstStyle/>
          <a:p>
            <a:r>
              <a:rPr lang="de-DE"/>
              <a:t>Quelle: SRS-</a:t>
            </a:r>
            <a:r>
              <a:rPr lang="de-DE" err="1"/>
              <a:t>Analyser</a:t>
            </a:r>
            <a:r>
              <a:rPr lang="de-DE"/>
              <a:t> / Winter: November bis März / Europa* = EU27, Schweiz, Island, Norwegen und Vereinigtes Königreich</a:t>
            </a:r>
          </a:p>
        </p:txBody>
      </p:sp>
    </p:spTree>
    <p:extLst>
      <p:ext uri="{BB962C8B-B14F-4D97-AF65-F5344CB8AC3E}">
        <p14:creationId xmlns:p14="http://schemas.microsoft.com/office/powerpoint/2010/main" val="340571158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ußzeilenplatzhalter 1">
            <a:extLst>
              <a:ext uri="{FF2B5EF4-FFF2-40B4-BE49-F238E27FC236}">
                <a16:creationId xmlns:a16="http://schemas.microsoft.com/office/drawing/2014/main" id="{7EFF70D9-8483-9636-C1B2-EC418979B0FD}"/>
              </a:ext>
            </a:extLst>
          </p:cNvPr>
          <p:cNvSpPr>
            <a:spLocks noGrp="1"/>
          </p:cNvSpPr>
          <p:nvPr>
            <p:ph type="ftr" sz="quarter" idx="11"/>
          </p:nvPr>
        </p:nvSpPr>
        <p:spPr/>
        <p:txBody>
          <a:bodyPr/>
          <a:lstStyle/>
          <a:p>
            <a:r>
              <a:rPr lang="de-DE"/>
              <a:t>Entwicklung des Luftverkehrs im 1. Halbjahr 2026</a:t>
            </a:r>
            <a:endParaRPr lang="en-US"/>
          </a:p>
        </p:txBody>
      </p:sp>
      <p:sp>
        <p:nvSpPr>
          <p:cNvPr id="3" name="Foliennummernplatzhalter 2">
            <a:extLst>
              <a:ext uri="{FF2B5EF4-FFF2-40B4-BE49-F238E27FC236}">
                <a16:creationId xmlns:a16="http://schemas.microsoft.com/office/drawing/2014/main" id="{1492C551-A95E-B781-2438-FE404DE686B5}"/>
              </a:ext>
            </a:extLst>
          </p:cNvPr>
          <p:cNvSpPr>
            <a:spLocks noGrp="1"/>
          </p:cNvSpPr>
          <p:nvPr>
            <p:ph type="sldNum" sz="quarter" idx="12"/>
          </p:nvPr>
        </p:nvSpPr>
        <p:spPr/>
        <p:txBody>
          <a:bodyPr/>
          <a:lstStyle/>
          <a:p>
            <a:fld id="{525684D5-9281-462A-BB6C-ACADE9D50AA7}" type="slidenum">
              <a:rPr lang="en-US" smtClean="0"/>
              <a:pPr/>
              <a:t>25</a:t>
            </a:fld>
            <a:endParaRPr lang="en-US"/>
          </a:p>
        </p:txBody>
      </p:sp>
      <p:sp>
        <p:nvSpPr>
          <p:cNvPr id="4" name="Textplatzhalter 3">
            <a:extLst>
              <a:ext uri="{FF2B5EF4-FFF2-40B4-BE49-F238E27FC236}">
                <a16:creationId xmlns:a16="http://schemas.microsoft.com/office/drawing/2014/main" id="{E416D79C-9648-BC1A-3364-9E970B14C161}"/>
              </a:ext>
            </a:extLst>
          </p:cNvPr>
          <p:cNvSpPr>
            <a:spLocks noGrp="1"/>
          </p:cNvSpPr>
          <p:nvPr>
            <p:ph type="body" sz="quarter" idx="14"/>
          </p:nvPr>
        </p:nvSpPr>
        <p:spPr/>
        <p:txBody>
          <a:bodyPr vert="horz" wrap="square" lIns="0" tIns="0" rIns="0" bIns="0" rtlCol="0" anchor="t">
            <a:spAutoFit/>
          </a:bodyPr>
          <a:lstStyle/>
          <a:p>
            <a:r>
              <a:rPr lang="de-DE"/>
              <a:t>6.</a:t>
            </a:r>
          </a:p>
        </p:txBody>
      </p:sp>
      <p:sp>
        <p:nvSpPr>
          <p:cNvPr id="5" name="Textplatzhalter 4">
            <a:extLst>
              <a:ext uri="{FF2B5EF4-FFF2-40B4-BE49-F238E27FC236}">
                <a16:creationId xmlns:a16="http://schemas.microsoft.com/office/drawing/2014/main" id="{A740C68A-BA60-5387-2808-FAB4900C70DA}"/>
              </a:ext>
            </a:extLst>
          </p:cNvPr>
          <p:cNvSpPr>
            <a:spLocks noGrp="1"/>
          </p:cNvSpPr>
          <p:nvPr>
            <p:ph type="body" sz="quarter" idx="15"/>
          </p:nvPr>
        </p:nvSpPr>
        <p:spPr/>
        <p:txBody>
          <a:bodyPr/>
          <a:lstStyle/>
          <a:p>
            <a:r>
              <a:rPr lang="de-DE"/>
              <a:t>Kennzahlen im Überblick</a:t>
            </a:r>
          </a:p>
          <a:p>
            <a:endParaRPr lang="de-DE"/>
          </a:p>
        </p:txBody>
      </p:sp>
    </p:spTree>
    <p:extLst>
      <p:ext uri="{BB962C8B-B14F-4D97-AF65-F5344CB8AC3E}">
        <p14:creationId xmlns:p14="http://schemas.microsoft.com/office/powerpoint/2010/main" val="127215716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274B354A-84AE-8B62-E77D-A4CC420947B7}"/>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532" imgH="532" progId="TCLayout.ActiveDocument.1">
                  <p:embed/>
                </p:oleObj>
              </mc:Choice>
              <mc:Fallback>
                <p:oleObj name="think-cell Folie" r:id="rId3" imgW="532" imgH="532" progId="TCLayout.ActiveDocument.1">
                  <p:embed/>
                  <p:pic>
                    <p:nvPicPr>
                      <p:cNvPr id="8" name="think-cell data - do not delete" hidden="1">
                        <a:extLst>
                          <a:ext uri="{FF2B5EF4-FFF2-40B4-BE49-F238E27FC236}">
                            <a16:creationId xmlns:a16="http://schemas.microsoft.com/office/drawing/2014/main" id="{274B354A-84AE-8B62-E77D-A4CC420947B7}"/>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graphicFrame>
        <p:nvGraphicFramePr>
          <p:cNvPr id="13" name="Tabelle 11">
            <a:extLst>
              <a:ext uri="{FF2B5EF4-FFF2-40B4-BE49-F238E27FC236}">
                <a16:creationId xmlns:a16="http://schemas.microsoft.com/office/drawing/2014/main" id="{23A4A9E1-653C-12D8-C841-6AF114F219E6}"/>
              </a:ext>
            </a:extLst>
          </p:cNvPr>
          <p:cNvGraphicFramePr>
            <a:graphicFrameLocks/>
          </p:cNvGraphicFramePr>
          <p:nvPr>
            <p:extLst>
              <p:ext uri="{D42A27DB-BD31-4B8C-83A1-F6EECF244321}">
                <p14:modId xmlns:p14="http://schemas.microsoft.com/office/powerpoint/2010/main" val="268515956"/>
              </p:ext>
            </p:extLst>
          </p:nvPr>
        </p:nvGraphicFramePr>
        <p:xfrm>
          <a:off x="479425" y="1853279"/>
          <a:ext cx="5361646" cy="1527720"/>
        </p:xfrm>
        <a:graphic>
          <a:graphicData uri="http://schemas.openxmlformats.org/drawingml/2006/table">
            <a:tbl>
              <a:tblPr>
                <a:tableStyleId>{5C22544A-7EE6-4342-B048-85BDC9FD1C3A}</a:tableStyleId>
              </a:tblPr>
              <a:tblGrid>
                <a:gridCol w="2276863">
                  <a:extLst>
                    <a:ext uri="{9D8B030D-6E8A-4147-A177-3AD203B41FA5}">
                      <a16:colId xmlns:a16="http://schemas.microsoft.com/office/drawing/2014/main" val="2751777653"/>
                    </a:ext>
                  </a:extLst>
                </a:gridCol>
                <a:gridCol w="1028261">
                  <a:extLst>
                    <a:ext uri="{9D8B030D-6E8A-4147-A177-3AD203B41FA5}">
                      <a16:colId xmlns:a16="http://schemas.microsoft.com/office/drawing/2014/main" val="4292488402"/>
                    </a:ext>
                  </a:extLst>
                </a:gridCol>
                <a:gridCol w="1028261">
                  <a:extLst>
                    <a:ext uri="{9D8B030D-6E8A-4147-A177-3AD203B41FA5}">
                      <a16:colId xmlns:a16="http://schemas.microsoft.com/office/drawing/2014/main" val="2696198039"/>
                    </a:ext>
                  </a:extLst>
                </a:gridCol>
                <a:gridCol w="1028261">
                  <a:extLst>
                    <a:ext uri="{9D8B030D-6E8A-4147-A177-3AD203B41FA5}">
                      <a16:colId xmlns:a16="http://schemas.microsoft.com/office/drawing/2014/main" val="3965231261"/>
                    </a:ext>
                  </a:extLst>
                </a:gridCol>
              </a:tblGrid>
              <a:tr h="0">
                <a:tc>
                  <a:txBody>
                    <a:bodyPr/>
                    <a:lstStyle/>
                    <a:p>
                      <a:r>
                        <a:rPr lang="de-DE" sz="1100" b="1">
                          <a:solidFill>
                            <a:schemeClr val="accent1"/>
                          </a:solidFill>
                          <a:latin typeface="+mn-lt"/>
                        </a:rPr>
                        <a:t>Sitzplatzangebot </a:t>
                      </a:r>
                      <a:r>
                        <a:rPr lang="de-DE" sz="1100" b="0">
                          <a:solidFill>
                            <a:schemeClr val="accent1"/>
                          </a:solidFill>
                          <a:latin typeface="+mn-lt"/>
                        </a:rPr>
                        <a:t>(Mio.)</a:t>
                      </a:r>
                    </a:p>
                  </a:txBody>
                  <a:tcPr marL="73447" marR="73447" marT="72000" marB="72000" anchor="b">
                    <a:lnL w="12700" cmpd="sng">
                      <a:noFill/>
                    </a:lnL>
                    <a:lnR w="9525" cap="flat" cmpd="sng" algn="ctr">
                      <a:noFill/>
                      <a:prstDash val="solid"/>
                      <a:round/>
                      <a:headEnd type="none" w="med" len="med"/>
                      <a:tailEnd type="none" w="med" len="med"/>
                    </a:lnR>
                    <a:lnT w="12700" cmpd="sng">
                      <a:noFill/>
                    </a:lnT>
                    <a:lnB w="952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de-DE" sz="1100" b="1">
                          <a:solidFill>
                            <a:schemeClr val="accent1"/>
                          </a:solidFill>
                          <a:latin typeface="+mn-lt"/>
                        </a:rPr>
                        <a:t>1. Hj. 2019</a:t>
                      </a:r>
                    </a:p>
                  </a:txBody>
                  <a:tcPr marL="73447" marR="73447" marT="72000" marB="72000" anchor="b">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mpd="sng">
                      <a:noFill/>
                    </a:lnT>
                    <a:lnB w="952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de-DE" sz="1100" b="1">
                          <a:solidFill>
                            <a:schemeClr val="accent1"/>
                          </a:solidFill>
                          <a:latin typeface="+mn-lt"/>
                        </a:rPr>
                        <a:t>1. </a:t>
                      </a:r>
                      <a:r>
                        <a:rPr lang="de-DE" sz="1100" b="1" err="1">
                          <a:solidFill>
                            <a:schemeClr val="accent1"/>
                          </a:solidFill>
                          <a:latin typeface="+mn-lt"/>
                        </a:rPr>
                        <a:t>Hj</a:t>
                      </a:r>
                      <a:r>
                        <a:rPr lang="de-DE" sz="1100" b="1">
                          <a:solidFill>
                            <a:schemeClr val="accent1"/>
                          </a:solidFill>
                          <a:latin typeface="+mn-lt"/>
                        </a:rPr>
                        <a:t>. 2025</a:t>
                      </a:r>
                    </a:p>
                  </a:txBody>
                  <a:tcPr marL="73447" marR="73447" marT="72000" marB="72000" anchor="b">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mpd="sng">
                      <a:noFill/>
                    </a:lnT>
                    <a:lnB w="952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de-DE" sz="1100" b="1">
                          <a:solidFill>
                            <a:schemeClr val="accent1"/>
                          </a:solidFill>
                          <a:latin typeface="+mn-lt"/>
                        </a:rPr>
                        <a:t>1. </a:t>
                      </a:r>
                      <a:r>
                        <a:rPr lang="de-DE" sz="1100" b="1" err="1">
                          <a:solidFill>
                            <a:schemeClr val="accent1"/>
                          </a:solidFill>
                          <a:latin typeface="+mn-lt"/>
                        </a:rPr>
                        <a:t>Hj</a:t>
                      </a:r>
                      <a:r>
                        <a:rPr lang="de-DE" sz="1100" b="1">
                          <a:solidFill>
                            <a:schemeClr val="accent1"/>
                          </a:solidFill>
                          <a:latin typeface="+mn-lt"/>
                        </a:rPr>
                        <a:t>. 2026</a:t>
                      </a:r>
                    </a:p>
                  </a:txBody>
                  <a:tcPr marL="73447" marR="73447" marT="72000" marB="72000" anchor="b">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mpd="sng">
                      <a:noFill/>
                    </a:lnT>
                    <a:lnB w="952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61442873"/>
                  </a:ext>
                </a:extLst>
              </a:tr>
              <a:tr h="0">
                <a:tc>
                  <a:txBody>
                    <a:bodyPr/>
                    <a:lstStyle/>
                    <a:p>
                      <a:pPr algn="l"/>
                      <a:r>
                        <a:rPr lang="de-DE" sz="1000" dirty="0"/>
                        <a:t>Deutschland (DE)</a:t>
                      </a:r>
                    </a:p>
                  </a:txBody>
                  <a:tcPr marL="45720" marR="4572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tx2"/>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de-DE" sz="1100" b="0" kern="1200" noProof="0" dirty="0">
                          <a:solidFill>
                            <a:schemeClr val="tx1"/>
                          </a:solidFill>
                          <a:latin typeface="Source Sans Pro" panose="020B0503030403020204" pitchFamily="34" charset="0"/>
                          <a:ea typeface="+mn-ea"/>
                          <a:cs typeface="+mn-cs"/>
                        </a:rPr>
                        <a:t>138,5</a:t>
                      </a:r>
                    </a:p>
                  </a:txBody>
                  <a:tcPr marL="73447" marR="73447" marT="72000" marB="7200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tx2"/>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de-DE" sz="1100" b="0" i="0" u="none" strike="noStrike" kern="1200" cap="none" spc="0" normalizeH="0" baseline="0" noProof="0" dirty="0">
                          <a:ln>
                            <a:noFill/>
                          </a:ln>
                          <a:solidFill>
                            <a:schemeClr val="tx1"/>
                          </a:solidFill>
                          <a:effectLst/>
                          <a:uLnTx/>
                          <a:uFillTx/>
                          <a:latin typeface="+mn-lt"/>
                          <a:ea typeface="+mn-ea"/>
                          <a:cs typeface="+mn-cs"/>
                        </a:rPr>
                        <a:t>120,0</a:t>
                      </a:r>
                    </a:p>
                  </a:txBody>
                  <a:tcPr marL="73447" marR="73447" marT="72000" marB="7200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tx2"/>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de-DE" sz="1100" b="0" i="0" u="none" strike="noStrike" kern="1200" cap="none" spc="0" normalizeH="0" baseline="0" noProof="0" dirty="0">
                          <a:ln>
                            <a:noFill/>
                          </a:ln>
                          <a:solidFill>
                            <a:schemeClr val="tx1"/>
                          </a:solidFill>
                          <a:effectLst/>
                          <a:uLnTx/>
                          <a:uFillTx/>
                          <a:latin typeface="+mn-lt"/>
                          <a:ea typeface="+mn-ea"/>
                          <a:cs typeface="+mn-cs"/>
                        </a:rPr>
                        <a:t>118,3</a:t>
                      </a:r>
                    </a:p>
                  </a:txBody>
                  <a:tcPr marL="73447" marR="73447" marT="72000" marB="7200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tx2"/>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220399762"/>
                  </a:ext>
                </a:extLst>
              </a:tr>
              <a:tr h="0">
                <a:tc>
                  <a:txBody>
                    <a:bodyPr/>
                    <a:lstStyle/>
                    <a:p>
                      <a:pPr marL="171450" indent="-171450" algn="l" defTabSz="914400" rtl="0" eaLnBrk="1" latinLnBrk="0" hangingPunct="1">
                        <a:buFontTx/>
                        <a:buChar char="-"/>
                      </a:pPr>
                      <a:r>
                        <a:rPr lang="de-DE" sz="1000" kern="1200" dirty="0">
                          <a:solidFill>
                            <a:schemeClr val="dk1"/>
                          </a:solidFill>
                          <a:latin typeface="+mn-lt"/>
                          <a:ea typeface="+mn-ea"/>
                          <a:cs typeface="+mn-cs"/>
                        </a:rPr>
                        <a:t>Wachstum (Vorjahr) / Erholung (2019)</a:t>
                      </a:r>
                    </a:p>
                  </a:txBody>
                  <a:tcPr marL="45720" marR="4572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de-DE" sz="1000" b="0" i="0" u="none" strike="noStrike" kern="1200" cap="none" spc="0" normalizeH="0" baseline="0" noProof="0" dirty="0">
                        <a:ln>
                          <a:noFill/>
                        </a:ln>
                        <a:solidFill>
                          <a:srgbClr val="FF0000"/>
                        </a:solidFill>
                        <a:effectLst/>
                        <a:uLnTx/>
                        <a:uFillTx/>
                        <a:latin typeface="+mn-lt"/>
                        <a:ea typeface="+mn-ea"/>
                        <a:cs typeface="+mn-cs"/>
                      </a:endParaRPr>
                    </a:p>
                  </a:txBody>
                  <a:tcPr marL="73447" marR="73447" marT="72000" marB="7200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de-DE" sz="1000" kern="1200" noProof="0" dirty="0">
                          <a:solidFill>
                            <a:schemeClr val="tx1"/>
                          </a:solidFill>
                          <a:latin typeface="Source Sans Pro" panose="020B0503030403020204" pitchFamily="34" charset="0"/>
                          <a:ea typeface="+mn-ea"/>
                          <a:cs typeface="+mn-cs"/>
                        </a:rPr>
                        <a:t>+5% / 87%</a:t>
                      </a:r>
                    </a:p>
                  </a:txBody>
                  <a:tcPr marL="73447" marR="73447" marT="72000" marB="7200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de-DE" sz="1000" kern="1200" noProof="0" dirty="0">
                          <a:solidFill>
                            <a:schemeClr val="tx1"/>
                          </a:solidFill>
                          <a:latin typeface="Source Sans Pro" panose="020B0503030403020204" pitchFamily="34" charset="0"/>
                          <a:ea typeface="+mn-ea"/>
                          <a:cs typeface="+mn-cs"/>
                        </a:rPr>
                        <a:t>-1% / 85%</a:t>
                      </a:r>
                    </a:p>
                  </a:txBody>
                  <a:tcPr marL="73447" marR="73447" marT="72000" marB="7200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6002386"/>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000"/>
                        <a:t>EU / EFTA / Großbritannien ohne DE</a:t>
                      </a:r>
                      <a:endParaRPr lang="de-DE" sz="1000" i="1"/>
                    </a:p>
                  </a:txBody>
                  <a:tcPr marL="45720" marR="4572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de-DE" sz="1100" b="0" kern="1200" noProof="0" dirty="0">
                          <a:solidFill>
                            <a:schemeClr val="tx1"/>
                          </a:solidFill>
                          <a:latin typeface="Source Sans Pro" panose="020B0503030403020204" pitchFamily="34" charset="0"/>
                          <a:ea typeface="+mn-ea"/>
                          <a:cs typeface="+mn-cs"/>
                        </a:rPr>
                        <a:t>531</a:t>
                      </a:r>
                    </a:p>
                  </a:txBody>
                  <a:tcPr marL="73447" marR="73447" marT="72000" marB="7200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de-DE" sz="1100" kern="1200" noProof="0" dirty="0">
                          <a:solidFill>
                            <a:schemeClr val="tx1"/>
                          </a:solidFill>
                          <a:latin typeface="Source Sans Pro" panose="020B0503030403020204" pitchFamily="34" charset="0"/>
                          <a:ea typeface="+mn-ea"/>
                          <a:cs typeface="+mn-cs"/>
                        </a:rPr>
                        <a:t>570</a:t>
                      </a:r>
                    </a:p>
                  </a:txBody>
                  <a:tcPr marL="73447" marR="73447" marT="72000" marB="7200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de-DE" sz="1100" kern="1200" noProof="0" dirty="0">
                          <a:solidFill>
                            <a:schemeClr val="tx1"/>
                          </a:solidFill>
                          <a:latin typeface="Source Sans Pro" panose="020B0503030403020204" pitchFamily="34" charset="0"/>
                          <a:ea typeface="+mn-ea"/>
                          <a:cs typeface="+mn-cs"/>
                        </a:rPr>
                        <a:t>593</a:t>
                      </a:r>
                    </a:p>
                  </a:txBody>
                  <a:tcPr marL="73447" marR="73447" marT="72000" marB="7200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6564426"/>
                  </a:ext>
                </a:extLst>
              </a:tr>
              <a:tr h="0">
                <a:tc>
                  <a:txBody>
                    <a:bodyPr/>
                    <a:lstStyle/>
                    <a:p>
                      <a:pPr marL="171450" indent="-171450" algn="l" defTabSz="914400" rtl="0" eaLnBrk="1" latinLnBrk="0" hangingPunct="1">
                        <a:buFontTx/>
                        <a:buChar char="-"/>
                      </a:pPr>
                      <a:r>
                        <a:rPr lang="de-DE" sz="1000" kern="1200">
                          <a:solidFill>
                            <a:schemeClr val="dk1"/>
                          </a:solidFill>
                          <a:latin typeface="+mn-lt"/>
                          <a:ea typeface="+mn-ea"/>
                          <a:cs typeface="+mn-cs"/>
                        </a:rPr>
                        <a:t>Wachstum (Vorjahr) / Erholung (2019)</a:t>
                      </a:r>
                    </a:p>
                  </a:txBody>
                  <a:tcPr marL="45720" marR="4572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de-DE" sz="1000" b="0" i="0" u="none" strike="noStrike" kern="1200" cap="none" spc="0" normalizeH="0" baseline="0" noProof="0">
                        <a:ln>
                          <a:noFill/>
                        </a:ln>
                        <a:solidFill>
                          <a:srgbClr val="FF0000"/>
                        </a:solidFill>
                        <a:effectLst/>
                        <a:uLnTx/>
                        <a:uFillTx/>
                        <a:latin typeface="+mn-lt"/>
                        <a:ea typeface="+mn-ea"/>
                        <a:cs typeface="+mn-cs"/>
                      </a:endParaRPr>
                    </a:p>
                  </a:txBody>
                  <a:tcPr marL="73447" marR="73447" marT="72000" marB="7200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schemeClr val="tx1"/>
                          </a:solidFill>
                          <a:effectLst/>
                          <a:uLnTx/>
                          <a:uFillTx/>
                          <a:latin typeface="+mn-lt"/>
                          <a:ea typeface="+mn-ea"/>
                          <a:cs typeface="+mn-cs"/>
                        </a:rPr>
                        <a:t>+5% / 107%</a:t>
                      </a:r>
                    </a:p>
                  </a:txBody>
                  <a:tcPr marL="73447" marR="73447" marT="72000" marB="7200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dirty="0">
                          <a:ln>
                            <a:noFill/>
                          </a:ln>
                          <a:solidFill>
                            <a:schemeClr val="tx1"/>
                          </a:solidFill>
                          <a:effectLst/>
                          <a:uLnTx/>
                          <a:uFillTx/>
                          <a:latin typeface="+mn-lt"/>
                          <a:ea typeface="+mn-ea"/>
                          <a:cs typeface="+mn-cs"/>
                        </a:rPr>
                        <a:t>+4% / 112%</a:t>
                      </a:r>
                    </a:p>
                  </a:txBody>
                  <a:tcPr marL="73447" marR="73447" marT="72000" marB="7200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75846283"/>
                  </a:ext>
                </a:extLst>
              </a:tr>
            </a:tbl>
          </a:graphicData>
        </a:graphic>
      </p:graphicFrame>
      <p:sp>
        <p:nvSpPr>
          <p:cNvPr id="2" name="Titel 1">
            <a:extLst>
              <a:ext uri="{FF2B5EF4-FFF2-40B4-BE49-F238E27FC236}">
                <a16:creationId xmlns:a16="http://schemas.microsoft.com/office/drawing/2014/main" id="{4F006518-6D5B-91FB-6872-9AEF85F7A3FD}"/>
              </a:ext>
            </a:extLst>
          </p:cNvPr>
          <p:cNvSpPr>
            <a:spLocks noGrp="1"/>
          </p:cNvSpPr>
          <p:nvPr>
            <p:ph type="title"/>
          </p:nvPr>
        </p:nvSpPr>
        <p:spPr/>
        <p:txBody>
          <a:bodyPr vert="horz"/>
          <a:lstStyle/>
          <a:p>
            <a:r>
              <a:rPr lang="de-DE"/>
              <a:t>Die wichtigsten Kennzahlen im Überblick</a:t>
            </a:r>
          </a:p>
        </p:txBody>
      </p:sp>
      <p:sp>
        <p:nvSpPr>
          <p:cNvPr id="3" name="Fußzeilenplatzhalter 2">
            <a:extLst>
              <a:ext uri="{FF2B5EF4-FFF2-40B4-BE49-F238E27FC236}">
                <a16:creationId xmlns:a16="http://schemas.microsoft.com/office/drawing/2014/main" id="{6DB61225-6543-7FFE-207B-69F19EC8D81E}"/>
              </a:ext>
            </a:extLst>
          </p:cNvPr>
          <p:cNvSpPr>
            <a:spLocks noGrp="1"/>
          </p:cNvSpPr>
          <p:nvPr>
            <p:ph type="ftr" sz="quarter" idx="11"/>
          </p:nvPr>
        </p:nvSpPr>
        <p:spPr/>
        <p:txBody>
          <a:bodyPr/>
          <a:lstStyle/>
          <a:p>
            <a:r>
              <a:rPr lang="de-DE"/>
              <a:t>Entwicklung des Luftverkehrs im 1. Halbjahr 2026</a:t>
            </a:r>
            <a:endParaRPr lang="en-US"/>
          </a:p>
        </p:txBody>
      </p:sp>
      <p:sp>
        <p:nvSpPr>
          <p:cNvPr id="4" name="Foliennummernplatzhalter 3">
            <a:extLst>
              <a:ext uri="{FF2B5EF4-FFF2-40B4-BE49-F238E27FC236}">
                <a16:creationId xmlns:a16="http://schemas.microsoft.com/office/drawing/2014/main" id="{D07E4B69-5967-1956-D670-C6BC694E6990}"/>
              </a:ext>
            </a:extLst>
          </p:cNvPr>
          <p:cNvSpPr>
            <a:spLocks noGrp="1"/>
          </p:cNvSpPr>
          <p:nvPr>
            <p:ph type="sldNum" sz="quarter" idx="12"/>
          </p:nvPr>
        </p:nvSpPr>
        <p:spPr/>
        <p:txBody>
          <a:bodyPr/>
          <a:lstStyle/>
          <a:p>
            <a:fld id="{525684D5-9281-462A-BB6C-ACADE9D50AA7}" type="slidenum">
              <a:rPr lang="en-US" smtClean="0"/>
              <a:t>26</a:t>
            </a:fld>
            <a:endParaRPr lang="en-US"/>
          </a:p>
        </p:txBody>
      </p:sp>
      <p:sp>
        <p:nvSpPr>
          <p:cNvPr id="5" name="Textplatzhalter 4">
            <a:extLst>
              <a:ext uri="{FF2B5EF4-FFF2-40B4-BE49-F238E27FC236}">
                <a16:creationId xmlns:a16="http://schemas.microsoft.com/office/drawing/2014/main" id="{EA709BE5-86BE-6BDB-AC47-4A564FF1FFA0}"/>
              </a:ext>
            </a:extLst>
          </p:cNvPr>
          <p:cNvSpPr>
            <a:spLocks noGrp="1"/>
          </p:cNvSpPr>
          <p:nvPr>
            <p:ph type="body" sz="quarter" idx="13"/>
          </p:nvPr>
        </p:nvSpPr>
        <p:spPr/>
        <p:txBody>
          <a:bodyPr/>
          <a:lstStyle/>
          <a:p>
            <a:r>
              <a:rPr lang="de-DE"/>
              <a:t>Quelle: ADV, DFS, Unternehmensangaben, SRS </a:t>
            </a:r>
            <a:r>
              <a:rPr lang="de-DE" err="1"/>
              <a:t>Analyser</a:t>
            </a:r>
          </a:p>
          <a:p>
            <a:r>
              <a:rPr lang="de-DE"/>
              <a:t>*ohne HHN</a:t>
            </a:r>
          </a:p>
        </p:txBody>
      </p:sp>
      <p:graphicFrame>
        <p:nvGraphicFramePr>
          <p:cNvPr id="15" name="Tabelle 11">
            <a:extLst>
              <a:ext uri="{FF2B5EF4-FFF2-40B4-BE49-F238E27FC236}">
                <a16:creationId xmlns:a16="http://schemas.microsoft.com/office/drawing/2014/main" id="{F983497C-C480-9BAF-96C8-F8648D1F3C7A}"/>
              </a:ext>
            </a:extLst>
          </p:cNvPr>
          <p:cNvGraphicFramePr>
            <a:graphicFrameLocks/>
          </p:cNvGraphicFramePr>
          <p:nvPr>
            <p:extLst>
              <p:ext uri="{D42A27DB-BD31-4B8C-83A1-F6EECF244321}">
                <p14:modId xmlns:p14="http://schemas.microsoft.com/office/powerpoint/2010/main" val="787490860"/>
              </p:ext>
            </p:extLst>
          </p:nvPr>
        </p:nvGraphicFramePr>
        <p:xfrm>
          <a:off x="6350929" y="1853279"/>
          <a:ext cx="5361646" cy="2743800"/>
        </p:xfrm>
        <a:graphic>
          <a:graphicData uri="http://schemas.openxmlformats.org/drawingml/2006/table">
            <a:tbl>
              <a:tblPr>
                <a:tableStyleId>{5C22544A-7EE6-4342-B048-85BDC9FD1C3A}</a:tableStyleId>
              </a:tblPr>
              <a:tblGrid>
                <a:gridCol w="2276863">
                  <a:extLst>
                    <a:ext uri="{9D8B030D-6E8A-4147-A177-3AD203B41FA5}">
                      <a16:colId xmlns:a16="http://schemas.microsoft.com/office/drawing/2014/main" val="2751777653"/>
                    </a:ext>
                  </a:extLst>
                </a:gridCol>
                <a:gridCol w="1028261">
                  <a:extLst>
                    <a:ext uri="{9D8B030D-6E8A-4147-A177-3AD203B41FA5}">
                      <a16:colId xmlns:a16="http://schemas.microsoft.com/office/drawing/2014/main" val="4292488402"/>
                    </a:ext>
                  </a:extLst>
                </a:gridCol>
                <a:gridCol w="1028261">
                  <a:extLst>
                    <a:ext uri="{9D8B030D-6E8A-4147-A177-3AD203B41FA5}">
                      <a16:colId xmlns:a16="http://schemas.microsoft.com/office/drawing/2014/main" val="2696198039"/>
                    </a:ext>
                  </a:extLst>
                </a:gridCol>
                <a:gridCol w="1028261">
                  <a:extLst>
                    <a:ext uri="{9D8B030D-6E8A-4147-A177-3AD203B41FA5}">
                      <a16:colId xmlns:a16="http://schemas.microsoft.com/office/drawing/2014/main" val="3965231261"/>
                    </a:ext>
                  </a:extLst>
                </a:gridCol>
              </a:tblGrid>
              <a:tr h="0">
                <a:tc>
                  <a:txBody>
                    <a:bodyPr/>
                    <a:lstStyle/>
                    <a:p>
                      <a:r>
                        <a:rPr lang="de-DE" sz="1100" b="1">
                          <a:solidFill>
                            <a:schemeClr val="accent1"/>
                          </a:solidFill>
                          <a:latin typeface="+mn-lt"/>
                        </a:rPr>
                        <a:t>Passagiere an dt. Flughäfen*</a:t>
                      </a:r>
                    </a:p>
                  </a:txBody>
                  <a:tcPr marL="73447" marR="73447" marT="72000" marB="72000" anchor="b">
                    <a:lnL w="12700" cmpd="sng">
                      <a:noFill/>
                    </a:lnL>
                    <a:lnR w="9525" cap="flat" cmpd="sng" algn="ctr">
                      <a:noFill/>
                      <a:prstDash val="solid"/>
                      <a:round/>
                      <a:headEnd type="none" w="med" len="med"/>
                      <a:tailEnd type="none" w="med" len="med"/>
                    </a:lnR>
                    <a:lnT w="12700" cmpd="sng">
                      <a:noFill/>
                    </a:lnT>
                    <a:lnB w="952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de-DE" sz="1100" b="1">
                          <a:solidFill>
                            <a:schemeClr val="accent1"/>
                          </a:solidFill>
                          <a:latin typeface="+mn-lt"/>
                        </a:rPr>
                        <a:t>1. Hj. 2019</a:t>
                      </a:r>
                    </a:p>
                  </a:txBody>
                  <a:tcPr marL="73447" marR="73447" marT="72000" marB="72000" anchor="b">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mpd="sng">
                      <a:noFill/>
                    </a:lnT>
                    <a:lnB w="952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de-DE" sz="1100" b="1">
                          <a:solidFill>
                            <a:schemeClr val="accent1"/>
                          </a:solidFill>
                          <a:latin typeface="+mn-lt"/>
                        </a:rPr>
                        <a:t>1. </a:t>
                      </a:r>
                      <a:r>
                        <a:rPr lang="de-DE" sz="1100" b="1" err="1">
                          <a:solidFill>
                            <a:schemeClr val="accent1"/>
                          </a:solidFill>
                          <a:latin typeface="+mn-lt"/>
                        </a:rPr>
                        <a:t>Hj</a:t>
                      </a:r>
                      <a:r>
                        <a:rPr lang="de-DE" sz="1100" b="1">
                          <a:solidFill>
                            <a:schemeClr val="accent1"/>
                          </a:solidFill>
                          <a:latin typeface="+mn-lt"/>
                        </a:rPr>
                        <a:t>. 2025</a:t>
                      </a:r>
                    </a:p>
                  </a:txBody>
                  <a:tcPr marL="73447" marR="73447" marT="72000" marB="72000" anchor="b">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mpd="sng">
                      <a:noFill/>
                    </a:lnT>
                    <a:lnB w="952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de-DE" sz="1100" b="1">
                          <a:solidFill>
                            <a:schemeClr val="accent1"/>
                          </a:solidFill>
                          <a:latin typeface="+mn-lt"/>
                        </a:rPr>
                        <a:t>1. </a:t>
                      </a:r>
                      <a:r>
                        <a:rPr lang="de-DE" sz="1100" b="1" err="1">
                          <a:solidFill>
                            <a:schemeClr val="accent1"/>
                          </a:solidFill>
                          <a:latin typeface="+mn-lt"/>
                        </a:rPr>
                        <a:t>Hj</a:t>
                      </a:r>
                      <a:r>
                        <a:rPr lang="de-DE" sz="1100" b="1">
                          <a:solidFill>
                            <a:schemeClr val="accent1"/>
                          </a:solidFill>
                          <a:latin typeface="+mn-lt"/>
                        </a:rPr>
                        <a:t>. 2026</a:t>
                      </a:r>
                    </a:p>
                  </a:txBody>
                  <a:tcPr marL="73447" marR="73447" marT="72000" marB="72000" anchor="b">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mpd="sng">
                      <a:noFill/>
                    </a:lnT>
                    <a:lnB w="952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61442873"/>
                  </a:ext>
                </a:extLst>
              </a:tr>
              <a:tr h="0">
                <a:tc>
                  <a:txBody>
                    <a:bodyPr/>
                    <a:lstStyle/>
                    <a:p>
                      <a:pPr marL="0" algn="l" defTabSz="914400" rtl="0" eaLnBrk="1" latinLnBrk="0" hangingPunct="1"/>
                      <a:r>
                        <a:rPr lang="de-DE" sz="1000" kern="1200" dirty="0">
                          <a:solidFill>
                            <a:schemeClr val="dk1"/>
                          </a:solidFill>
                          <a:latin typeface="+mn-lt"/>
                          <a:ea typeface="+mn-ea"/>
                          <a:cs typeface="+mn-cs"/>
                        </a:rPr>
                        <a:t>Gesamt (an + ab)</a:t>
                      </a:r>
                    </a:p>
                  </a:txBody>
                  <a:tcPr marL="91419" marR="91419" marT="45709" marB="45709"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tx2"/>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de-DE" sz="1100" kern="1200" dirty="0">
                          <a:solidFill>
                            <a:schemeClr val="tx1"/>
                          </a:solidFill>
                          <a:latin typeface="Source Sans Pro" panose="020B0503030403020204" pitchFamily="34" charset="0"/>
                          <a:ea typeface="+mn-ea"/>
                          <a:cs typeface="+mn-cs"/>
                        </a:rPr>
                        <a:t>116.358.304</a:t>
                      </a:r>
                    </a:p>
                  </a:txBody>
                  <a:tcPr marL="45709" marR="45709" marT="45709" marB="45709"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tx2"/>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de-DE" sz="1100" kern="1200" noProof="0">
                          <a:solidFill>
                            <a:schemeClr val="tx1"/>
                          </a:solidFill>
                          <a:latin typeface="Source Sans Pro" panose="020B0503030403020204" pitchFamily="34" charset="0"/>
                          <a:ea typeface="+mn-ea"/>
                          <a:cs typeface="+mn-cs"/>
                        </a:rPr>
                        <a:t>98.430.279</a:t>
                      </a:r>
                    </a:p>
                  </a:txBody>
                  <a:tcPr marL="73447" marR="73447" marT="72000" marB="7200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tx2"/>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de-DE" sz="1100" kern="1200" noProof="0">
                          <a:solidFill>
                            <a:schemeClr val="tx1"/>
                          </a:solidFill>
                          <a:latin typeface="Source Sans Pro" panose="020B0503030403020204" pitchFamily="34" charset="0"/>
                          <a:ea typeface="+mn-ea"/>
                          <a:cs typeface="+mn-cs"/>
                        </a:rPr>
                        <a:t>97.674.614</a:t>
                      </a:r>
                    </a:p>
                  </a:txBody>
                  <a:tcPr marL="73447" marR="73447" marT="72000" marB="7200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tx2"/>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220399762"/>
                  </a:ext>
                </a:extLst>
              </a:tr>
              <a:tr h="0">
                <a:tc>
                  <a:txBody>
                    <a:bodyPr/>
                    <a:lstStyle/>
                    <a:p>
                      <a:pPr marL="171450" indent="-171450" algn="l" defTabSz="914400" rtl="0" eaLnBrk="1" latinLnBrk="0" hangingPunct="1">
                        <a:buFontTx/>
                        <a:buChar char="-"/>
                      </a:pPr>
                      <a:r>
                        <a:rPr lang="de-DE" sz="1000" kern="1200" dirty="0">
                          <a:solidFill>
                            <a:schemeClr val="dk1"/>
                          </a:solidFill>
                          <a:latin typeface="+mn-lt"/>
                          <a:ea typeface="+mn-ea"/>
                          <a:cs typeface="+mn-cs"/>
                        </a:rPr>
                        <a:t>Wachstum (Vorjahr) / Erholung (2019)</a:t>
                      </a:r>
                    </a:p>
                  </a:txBody>
                  <a:tcPr marL="45720" marR="4572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71450" marR="0" lvl="0" indent="-171450" algn="r" defTabSz="914400" rtl="0" eaLnBrk="1" fontAlgn="auto" latinLnBrk="0" hangingPunct="1">
                        <a:lnSpc>
                          <a:spcPct val="100000"/>
                        </a:lnSpc>
                        <a:spcBef>
                          <a:spcPts val="0"/>
                        </a:spcBef>
                        <a:spcAft>
                          <a:spcPts val="0"/>
                        </a:spcAft>
                        <a:buClrTx/>
                        <a:buSzTx/>
                        <a:buFontTx/>
                        <a:buChar char="-"/>
                        <a:tabLst/>
                        <a:defRPr/>
                      </a:pPr>
                      <a:endParaRPr lang="de-DE" sz="1000" kern="1200">
                        <a:solidFill>
                          <a:schemeClr val="dk1"/>
                        </a:solidFill>
                        <a:latin typeface="Source Sans Pro" panose="020B0503030403020204" pitchFamily="34" charset="0"/>
                        <a:ea typeface="+mn-ea"/>
                        <a:cs typeface="+mn-cs"/>
                      </a:endParaRPr>
                    </a:p>
                  </a:txBody>
                  <a:tcPr marL="45720" marR="4572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de-DE" sz="1000" kern="1200" noProof="0">
                          <a:solidFill>
                            <a:schemeClr val="tx1"/>
                          </a:solidFill>
                          <a:latin typeface="Source Sans Pro" panose="020B0503030403020204" pitchFamily="34" charset="0"/>
                          <a:ea typeface="+mn-ea"/>
                          <a:cs typeface="+mn-cs"/>
                        </a:rPr>
                        <a:t>+3% / 85%</a:t>
                      </a:r>
                    </a:p>
                  </a:txBody>
                  <a:tcPr marL="73447" marR="73447" marT="72000" marB="7200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de-DE" sz="1000" kern="1200" noProof="0">
                          <a:solidFill>
                            <a:schemeClr val="tx1"/>
                          </a:solidFill>
                          <a:latin typeface="Source Sans Pro" panose="020B0503030403020204" pitchFamily="34" charset="0"/>
                          <a:ea typeface="+mn-ea"/>
                          <a:cs typeface="+mn-cs"/>
                        </a:rPr>
                        <a:t>-1% / 83%</a:t>
                      </a:r>
                    </a:p>
                  </a:txBody>
                  <a:tcPr marL="73447" marR="73447" marT="72000" marB="7200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6002386"/>
                  </a:ext>
                </a:extLst>
              </a:tr>
              <a:tr h="0">
                <a:tc>
                  <a:txBody>
                    <a:bodyPr/>
                    <a:lstStyle/>
                    <a:p>
                      <a:pPr marL="0" algn="l" defTabSz="914400" rtl="0" eaLnBrk="1" latinLnBrk="0" hangingPunct="1"/>
                      <a:r>
                        <a:rPr lang="de-DE" sz="1000" kern="1200" dirty="0">
                          <a:solidFill>
                            <a:schemeClr val="dk1"/>
                          </a:solidFill>
                          <a:latin typeface="+mn-lt"/>
                          <a:ea typeface="+mn-ea"/>
                          <a:cs typeface="+mn-cs"/>
                        </a:rPr>
                        <a:t>Deutschland</a:t>
                      </a:r>
                    </a:p>
                  </a:txBody>
                  <a:tcPr marL="91419" marR="91419" marT="45709" marB="45709"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de-DE" sz="1100" kern="1200" dirty="0">
                          <a:solidFill>
                            <a:schemeClr val="tx1"/>
                          </a:solidFill>
                          <a:latin typeface="Source Sans Pro" panose="020B0503030403020204" pitchFamily="34" charset="0"/>
                          <a:ea typeface="+mn-ea"/>
                          <a:cs typeface="+mn-cs"/>
                        </a:rPr>
                        <a:t>23.151.991</a:t>
                      </a:r>
                    </a:p>
                  </a:txBody>
                  <a:tcPr marL="45709" marR="45709" marT="45709" marB="45709"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de-DE" sz="1100" kern="1200" noProof="0">
                          <a:solidFill>
                            <a:schemeClr val="tx1"/>
                          </a:solidFill>
                          <a:latin typeface="Source Sans Pro" panose="020B0503030403020204" pitchFamily="34" charset="0"/>
                          <a:ea typeface="+mn-ea"/>
                          <a:cs typeface="+mn-cs"/>
                        </a:rPr>
                        <a:t>11.327.366</a:t>
                      </a:r>
                    </a:p>
                  </a:txBody>
                  <a:tcPr marL="73447" marR="73447" marT="72000" marB="7200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de-DE" sz="1100" kern="1200" noProof="0">
                          <a:solidFill>
                            <a:schemeClr val="tx1"/>
                          </a:solidFill>
                          <a:latin typeface="Source Sans Pro" panose="020B0503030403020204" pitchFamily="34" charset="0"/>
                          <a:ea typeface="+mn-ea"/>
                          <a:cs typeface="+mn-cs"/>
                        </a:rPr>
                        <a:t>11.057.382</a:t>
                      </a:r>
                    </a:p>
                  </a:txBody>
                  <a:tcPr marL="73447" marR="73447" marT="72000" marB="7200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6564426"/>
                  </a:ext>
                </a:extLst>
              </a:tr>
              <a:tr h="0">
                <a:tc>
                  <a:txBody>
                    <a:bodyPr/>
                    <a:lstStyle/>
                    <a:p>
                      <a:pPr marL="171450" indent="-171450" algn="l" defTabSz="914400" rtl="0" eaLnBrk="1" latinLnBrk="0" hangingPunct="1">
                        <a:buFontTx/>
                        <a:buChar char="-"/>
                      </a:pPr>
                      <a:r>
                        <a:rPr lang="de-DE" sz="1000" kern="1200" dirty="0">
                          <a:solidFill>
                            <a:schemeClr val="dk1"/>
                          </a:solidFill>
                          <a:latin typeface="+mn-lt"/>
                          <a:ea typeface="+mn-ea"/>
                          <a:cs typeface="+mn-cs"/>
                        </a:rPr>
                        <a:t>Wachstum (Vorjahr) / Erholung (2019)</a:t>
                      </a:r>
                    </a:p>
                  </a:txBody>
                  <a:tcPr marL="45720" marR="4572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71450" marR="0" lvl="0" indent="-171450" algn="r" defTabSz="914400" rtl="0" eaLnBrk="1" fontAlgn="auto" latinLnBrk="0" hangingPunct="1">
                        <a:lnSpc>
                          <a:spcPct val="100000"/>
                        </a:lnSpc>
                        <a:spcBef>
                          <a:spcPts val="0"/>
                        </a:spcBef>
                        <a:spcAft>
                          <a:spcPts val="0"/>
                        </a:spcAft>
                        <a:buClrTx/>
                        <a:buSzTx/>
                        <a:buFontTx/>
                        <a:buChar char="-"/>
                        <a:tabLst/>
                        <a:defRPr/>
                      </a:pPr>
                      <a:endParaRPr lang="de-DE" sz="1000" kern="1200">
                        <a:solidFill>
                          <a:schemeClr val="dk1"/>
                        </a:solidFill>
                        <a:latin typeface="Source Sans Pro" panose="020B0503030403020204" pitchFamily="34" charset="0"/>
                        <a:ea typeface="+mn-ea"/>
                        <a:cs typeface="+mn-cs"/>
                      </a:endParaRPr>
                    </a:p>
                  </a:txBody>
                  <a:tcPr marL="45720" marR="4572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de-DE" sz="1000" kern="1200" noProof="0">
                          <a:solidFill>
                            <a:schemeClr val="tx1"/>
                          </a:solidFill>
                          <a:latin typeface="Source Sans Pro" panose="020B0503030403020204" pitchFamily="34" charset="0"/>
                          <a:ea typeface="+mn-ea"/>
                          <a:cs typeface="+mn-cs"/>
                        </a:rPr>
                        <a:t>-1% / 49%</a:t>
                      </a:r>
                    </a:p>
                  </a:txBody>
                  <a:tcPr marL="73447" marR="73447" marT="72000" marB="7200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de-DE" sz="1000" kern="1200" noProof="0">
                          <a:solidFill>
                            <a:schemeClr val="tx1"/>
                          </a:solidFill>
                          <a:latin typeface="Source Sans Pro" panose="020B0503030403020204" pitchFamily="34" charset="0"/>
                          <a:ea typeface="+mn-ea"/>
                          <a:cs typeface="+mn-cs"/>
                        </a:rPr>
                        <a:t>-2% / 48%</a:t>
                      </a:r>
                    </a:p>
                  </a:txBody>
                  <a:tcPr marL="73447" marR="73447" marT="72000" marB="7200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75846283"/>
                  </a:ext>
                </a:extLst>
              </a:tr>
              <a:tr h="0">
                <a:tc>
                  <a:txBody>
                    <a:bodyPr/>
                    <a:lstStyle/>
                    <a:p>
                      <a:pPr marL="0" algn="l" defTabSz="914400" rtl="0" eaLnBrk="1" latinLnBrk="0" hangingPunct="1"/>
                      <a:r>
                        <a:rPr lang="de-DE" sz="1000" kern="1200">
                          <a:solidFill>
                            <a:schemeClr val="dk1"/>
                          </a:solidFill>
                          <a:latin typeface="+mn-lt"/>
                          <a:ea typeface="+mn-ea"/>
                          <a:cs typeface="+mn-cs"/>
                        </a:rPr>
                        <a:t>Europa</a:t>
                      </a:r>
                    </a:p>
                  </a:txBody>
                  <a:tcPr marL="91419" marR="91419" marT="45709" marB="45709"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de-DE" sz="1100" kern="1200" dirty="0">
                          <a:solidFill>
                            <a:schemeClr val="tx1"/>
                          </a:solidFill>
                          <a:latin typeface="Source Sans Pro" panose="020B0503030403020204" pitchFamily="34" charset="0"/>
                          <a:ea typeface="+mn-ea"/>
                          <a:cs typeface="+mn-cs"/>
                        </a:rPr>
                        <a:t>72.633.546</a:t>
                      </a:r>
                    </a:p>
                  </a:txBody>
                  <a:tcPr marL="45709" marR="45709" marT="45709" marB="45709"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de-DE" sz="1100" kern="1200" noProof="0">
                          <a:solidFill>
                            <a:schemeClr val="tx1"/>
                          </a:solidFill>
                          <a:latin typeface="Source Sans Pro" panose="020B0503030403020204" pitchFamily="34" charset="0"/>
                          <a:ea typeface="+mn-ea"/>
                          <a:cs typeface="+mn-cs"/>
                        </a:rPr>
                        <a:t>67.103.580</a:t>
                      </a:r>
                    </a:p>
                  </a:txBody>
                  <a:tcPr marL="73447" marR="73447" marT="72000" marB="7200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de-DE" sz="1100" kern="1200" noProof="0">
                          <a:solidFill>
                            <a:schemeClr val="dk1"/>
                          </a:solidFill>
                          <a:latin typeface="Source Sans Pro" panose="020B0503030403020204" pitchFamily="34" charset="0"/>
                          <a:ea typeface="+mn-ea"/>
                          <a:cs typeface="+mn-cs"/>
                        </a:rPr>
                        <a:t>67.574.493</a:t>
                      </a:r>
                    </a:p>
                  </a:txBody>
                  <a:tcPr marL="73447" marR="73447" marT="72000" marB="7200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26077751"/>
                  </a:ext>
                </a:extLst>
              </a:tr>
              <a:tr h="0">
                <a:tc>
                  <a:txBody>
                    <a:bodyPr/>
                    <a:lstStyle/>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de-DE" sz="1000" kern="1200">
                          <a:solidFill>
                            <a:schemeClr val="dk1"/>
                          </a:solidFill>
                          <a:latin typeface="+mn-lt"/>
                          <a:ea typeface="+mn-ea"/>
                          <a:cs typeface="+mn-cs"/>
                        </a:rPr>
                        <a:t>Wachstum (Vorjahr) / Erholung (2019)</a:t>
                      </a:r>
                    </a:p>
                  </a:txBody>
                  <a:tcPr marL="45720" marR="4572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71450" marR="0" lvl="0" indent="-171450" algn="r" defTabSz="914400" rtl="0" eaLnBrk="1" fontAlgn="auto" latinLnBrk="0" hangingPunct="1">
                        <a:lnSpc>
                          <a:spcPct val="100000"/>
                        </a:lnSpc>
                        <a:spcBef>
                          <a:spcPts val="0"/>
                        </a:spcBef>
                        <a:spcAft>
                          <a:spcPts val="0"/>
                        </a:spcAft>
                        <a:buClrTx/>
                        <a:buSzTx/>
                        <a:buFontTx/>
                        <a:buChar char="-"/>
                        <a:tabLst/>
                        <a:defRPr/>
                      </a:pPr>
                      <a:endParaRPr lang="de-DE" sz="1000" kern="1200" dirty="0">
                        <a:solidFill>
                          <a:schemeClr val="dk1"/>
                        </a:solidFill>
                        <a:latin typeface="Source Sans Pro" panose="020B0503030403020204" pitchFamily="34" charset="0"/>
                        <a:ea typeface="+mn-ea"/>
                        <a:cs typeface="+mn-cs"/>
                      </a:endParaRPr>
                    </a:p>
                  </a:txBody>
                  <a:tcPr marL="45720" marR="4572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de-DE" sz="1000" kern="1200" noProof="0">
                          <a:solidFill>
                            <a:schemeClr val="tx1"/>
                          </a:solidFill>
                          <a:latin typeface="Source Sans Pro" panose="020B0503030403020204" pitchFamily="34" charset="0"/>
                          <a:ea typeface="+mn-ea"/>
                          <a:cs typeface="+mn-cs"/>
                        </a:rPr>
                        <a:t>+3% / 92%</a:t>
                      </a:r>
                    </a:p>
                  </a:txBody>
                  <a:tcPr marL="73447" marR="73447" marT="72000" marB="7200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de-DE" sz="1000" kern="1200" noProof="0">
                          <a:solidFill>
                            <a:schemeClr val="tx1"/>
                          </a:solidFill>
                          <a:latin typeface="Source Sans Pro" panose="020B0503030403020204" pitchFamily="34" charset="0"/>
                          <a:ea typeface="+mn-ea"/>
                          <a:cs typeface="+mn-cs"/>
                        </a:rPr>
                        <a:t>+1% / 93%</a:t>
                      </a:r>
                    </a:p>
                  </a:txBody>
                  <a:tcPr marL="73447" marR="73447" marT="72000" marB="7200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09754215"/>
                  </a:ext>
                </a:extLst>
              </a:tr>
              <a:tr h="0">
                <a:tc>
                  <a:txBody>
                    <a:bodyPr/>
                    <a:lstStyle/>
                    <a:p>
                      <a:pPr marL="0" algn="l" defTabSz="914400" rtl="0" eaLnBrk="1" latinLnBrk="0" hangingPunct="1"/>
                      <a:r>
                        <a:rPr lang="de-DE" sz="1000" kern="1200">
                          <a:solidFill>
                            <a:schemeClr val="dk1"/>
                          </a:solidFill>
                          <a:latin typeface="+mn-lt"/>
                          <a:ea typeface="+mn-ea"/>
                          <a:cs typeface="+mn-cs"/>
                        </a:rPr>
                        <a:t>Übersee</a:t>
                      </a:r>
                    </a:p>
                  </a:txBody>
                  <a:tcPr marL="91419" marR="91419" marT="45709" marB="45709"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de-DE" sz="1100" kern="1200" dirty="0">
                          <a:solidFill>
                            <a:schemeClr val="tx1"/>
                          </a:solidFill>
                          <a:latin typeface="Source Sans Pro" panose="020B0503030403020204" pitchFamily="34" charset="0"/>
                          <a:ea typeface="+mn-ea"/>
                          <a:cs typeface="+mn-cs"/>
                        </a:rPr>
                        <a:t>20.465.239</a:t>
                      </a:r>
                    </a:p>
                  </a:txBody>
                  <a:tcPr marL="45709" marR="45709" marT="45709" marB="45709"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de-DE" sz="1100" kern="1200" noProof="0" dirty="0">
                          <a:solidFill>
                            <a:schemeClr val="tx1"/>
                          </a:solidFill>
                          <a:latin typeface="Source Sans Pro" panose="020B0503030403020204" pitchFamily="34" charset="0"/>
                          <a:ea typeface="+mn-ea"/>
                          <a:cs typeface="+mn-cs"/>
                        </a:rPr>
                        <a:t>19.857.487</a:t>
                      </a:r>
                    </a:p>
                  </a:txBody>
                  <a:tcPr marL="73447" marR="73447" marT="72000" marB="7200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de-DE" sz="1100" kern="1200" noProof="0">
                          <a:solidFill>
                            <a:schemeClr val="dk1"/>
                          </a:solidFill>
                          <a:latin typeface="Source Sans Pro" panose="020B0503030403020204" pitchFamily="34" charset="0"/>
                          <a:ea typeface="+mn-ea"/>
                          <a:cs typeface="+mn-cs"/>
                        </a:rPr>
                        <a:t>18.910.515</a:t>
                      </a:r>
                    </a:p>
                  </a:txBody>
                  <a:tcPr marL="73447" marR="73447" marT="72000" marB="7200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535123757"/>
                  </a:ext>
                </a:extLst>
              </a:tr>
              <a:tr h="0">
                <a:tc>
                  <a:txBody>
                    <a:bodyPr/>
                    <a:lstStyle/>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de-DE" sz="1000" kern="1200">
                          <a:solidFill>
                            <a:schemeClr val="dk1"/>
                          </a:solidFill>
                          <a:latin typeface="+mn-lt"/>
                          <a:ea typeface="+mn-ea"/>
                          <a:cs typeface="+mn-cs"/>
                        </a:rPr>
                        <a:t>Wachstum (Vorjahr) / Erholung (2019)</a:t>
                      </a:r>
                    </a:p>
                  </a:txBody>
                  <a:tcPr marL="45720" marR="4572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de-DE" sz="1000" b="0" i="0" u="none" strike="noStrike" kern="1200" cap="none" spc="0" normalizeH="0" baseline="0" noProof="0">
                        <a:ln>
                          <a:noFill/>
                        </a:ln>
                        <a:solidFill>
                          <a:srgbClr val="FF0000"/>
                        </a:solidFill>
                        <a:effectLst/>
                        <a:uLnTx/>
                        <a:uFillTx/>
                        <a:latin typeface="+mn-lt"/>
                        <a:ea typeface="+mn-ea"/>
                        <a:cs typeface="+mn-cs"/>
                      </a:endParaRPr>
                    </a:p>
                  </a:txBody>
                  <a:tcPr marL="73447" marR="73447" marT="72000" marB="7200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de-DE" sz="1000" kern="1200" noProof="0" dirty="0">
                          <a:solidFill>
                            <a:schemeClr val="tx1"/>
                          </a:solidFill>
                          <a:latin typeface="Source Sans Pro" panose="020B0503030403020204" pitchFamily="34" charset="0"/>
                          <a:ea typeface="+mn-ea"/>
                          <a:cs typeface="+mn-cs"/>
                        </a:rPr>
                        <a:t>+4% / 97% </a:t>
                      </a:r>
                    </a:p>
                  </a:txBody>
                  <a:tcPr marL="73447" marR="73447" marT="72000" marB="7200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de-DE" sz="1000" kern="1200" noProof="0" dirty="0">
                          <a:solidFill>
                            <a:schemeClr val="tx1"/>
                          </a:solidFill>
                          <a:latin typeface="Source Sans Pro" panose="020B0503030403020204" pitchFamily="34" charset="0"/>
                          <a:ea typeface="+mn-ea"/>
                          <a:cs typeface="+mn-cs"/>
                        </a:rPr>
                        <a:t>-5% / 92%</a:t>
                      </a:r>
                    </a:p>
                  </a:txBody>
                  <a:tcPr marL="73447" marR="73447" marT="72000" marB="7200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68916625"/>
                  </a:ext>
                </a:extLst>
              </a:tr>
            </a:tbl>
          </a:graphicData>
        </a:graphic>
      </p:graphicFrame>
      <p:pic>
        <p:nvPicPr>
          <p:cNvPr id="16" name="Grafik 15">
            <a:extLst>
              <a:ext uri="{FF2B5EF4-FFF2-40B4-BE49-F238E27FC236}">
                <a16:creationId xmlns:a16="http://schemas.microsoft.com/office/drawing/2014/main" id="{80910E6D-C4BA-E832-246C-FEAE92AE2E32}"/>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303305" y="1341438"/>
            <a:ext cx="477838" cy="477838"/>
          </a:xfrm>
          <a:prstGeom prst="rect">
            <a:avLst/>
          </a:prstGeom>
        </p:spPr>
      </p:pic>
      <p:pic>
        <p:nvPicPr>
          <p:cNvPr id="17" name="Grafik 16">
            <a:extLst>
              <a:ext uri="{FF2B5EF4-FFF2-40B4-BE49-F238E27FC236}">
                <a16:creationId xmlns:a16="http://schemas.microsoft.com/office/drawing/2014/main" id="{EC926F08-6F48-0FB9-7C60-C017C52B2A90}"/>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422275" y="1341437"/>
            <a:ext cx="531967" cy="531967"/>
          </a:xfrm>
          <a:prstGeom prst="rect">
            <a:avLst/>
          </a:prstGeom>
        </p:spPr>
      </p:pic>
      <p:graphicFrame>
        <p:nvGraphicFramePr>
          <p:cNvPr id="20" name="Tabelle 11">
            <a:extLst>
              <a:ext uri="{FF2B5EF4-FFF2-40B4-BE49-F238E27FC236}">
                <a16:creationId xmlns:a16="http://schemas.microsoft.com/office/drawing/2014/main" id="{07EBC5F6-4CA3-7AB2-3CAD-DB6241FFD4E9}"/>
              </a:ext>
            </a:extLst>
          </p:cNvPr>
          <p:cNvGraphicFramePr>
            <a:graphicFrameLocks/>
          </p:cNvGraphicFramePr>
          <p:nvPr>
            <p:extLst>
              <p:ext uri="{D42A27DB-BD31-4B8C-83A1-F6EECF244321}">
                <p14:modId xmlns:p14="http://schemas.microsoft.com/office/powerpoint/2010/main" val="1321251557"/>
              </p:ext>
            </p:extLst>
          </p:nvPr>
        </p:nvGraphicFramePr>
        <p:xfrm>
          <a:off x="6350929" y="4811217"/>
          <a:ext cx="5361646" cy="1087320"/>
        </p:xfrm>
        <a:graphic>
          <a:graphicData uri="http://schemas.openxmlformats.org/drawingml/2006/table">
            <a:tbl>
              <a:tblPr>
                <a:tableStyleId>{5C22544A-7EE6-4342-B048-85BDC9FD1C3A}</a:tableStyleId>
              </a:tblPr>
              <a:tblGrid>
                <a:gridCol w="2281794">
                  <a:extLst>
                    <a:ext uri="{9D8B030D-6E8A-4147-A177-3AD203B41FA5}">
                      <a16:colId xmlns:a16="http://schemas.microsoft.com/office/drawing/2014/main" val="2751777653"/>
                    </a:ext>
                  </a:extLst>
                </a:gridCol>
                <a:gridCol w="1023330">
                  <a:extLst>
                    <a:ext uri="{9D8B030D-6E8A-4147-A177-3AD203B41FA5}">
                      <a16:colId xmlns:a16="http://schemas.microsoft.com/office/drawing/2014/main" val="4292488402"/>
                    </a:ext>
                  </a:extLst>
                </a:gridCol>
                <a:gridCol w="1028261">
                  <a:extLst>
                    <a:ext uri="{9D8B030D-6E8A-4147-A177-3AD203B41FA5}">
                      <a16:colId xmlns:a16="http://schemas.microsoft.com/office/drawing/2014/main" val="2696198039"/>
                    </a:ext>
                  </a:extLst>
                </a:gridCol>
                <a:gridCol w="1028261">
                  <a:extLst>
                    <a:ext uri="{9D8B030D-6E8A-4147-A177-3AD203B41FA5}">
                      <a16:colId xmlns:a16="http://schemas.microsoft.com/office/drawing/2014/main" val="3965231261"/>
                    </a:ext>
                  </a:extLst>
                </a:gridCol>
              </a:tblGrid>
              <a:tr h="0">
                <a:tc>
                  <a:txBody>
                    <a:bodyPr/>
                    <a:lstStyle/>
                    <a:p>
                      <a:r>
                        <a:rPr lang="de-DE" sz="1100" b="1">
                          <a:solidFill>
                            <a:schemeClr val="accent1"/>
                          </a:solidFill>
                          <a:latin typeface="+mn-lt"/>
                        </a:rPr>
                        <a:t>Luftfracht an dt. Flughäfen*</a:t>
                      </a:r>
                      <a:br>
                        <a:rPr lang="de-DE" sz="1100" b="1">
                          <a:solidFill>
                            <a:schemeClr val="accent1"/>
                          </a:solidFill>
                          <a:latin typeface="+mn-lt"/>
                        </a:rPr>
                      </a:br>
                      <a:r>
                        <a:rPr lang="de-DE" sz="1100" b="0">
                          <a:solidFill>
                            <a:schemeClr val="accent1"/>
                          </a:solidFill>
                          <a:latin typeface="+mn-lt"/>
                        </a:rPr>
                        <a:t>(in Tonnen)</a:t>
                      </a:r>
                    </a:p>
                  </a:txBody>
                  <a:tcPr marL="73447" marR="73447" marT="72000" marB="72000" anchor="b">
                    <a:lnL w="12700" cmpd="sng">
                      <a:noFill/>
                    </a:lnL>
                    <a:lnR w="9525" cap="flat" cmpd="sng" algn="ctr">
                      <a:noFill/>
                      <a:prstDash val="solid"/>
                      <a:round/>
                      <a:headEnd type="none" w="med" len="med"/>
                      <a:tailEnd type="none" w="med" len="med"/>
                    </a:lnR>
                    <a:lnT w="12700" cmpd="sng">
                      <a:noFill/>
                    </a:lnT>
                    <a:lnB w="952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de-DE" sz="1100" b="1">
                          <a:solidFill>
                            <a:schemeClr val="accent1"/>
                          </a:solidFill>
                          <a:latin typeface="+mn-lt"/>
                        </a:rPr>
                        <a:t>1. Hj. 2019</a:t>
                      </a:r>
                    </a:p>
                  </a:txBody>
                  <a:tcPr marL="73447" marR="73447" marT="72000" marB="72000" anchor="b">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mpd="sng">
                      <a:noFill/>
                    </a:lnT>
                    <a:lnB w="952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de-DE" sz="1100" b="1">
                          <a:solidFill>
                            <a:schemeClr val="accent1"/>
                          </a:solidFill>
                          <a:latin typeface="+mn-lt"/>
                        </a:rPr>
                        <a:t>1. </a:t>
                      </a:r>
                      <a:r>
                        <a:rPr lang="de-DE" sz="1100" b="1" err="1">
                          <a:solidFill>
                            <a:schemeClr val="accent1"/>
                          </a:solidFill>
                          <a:latin typeface="+mn-lt"/>
                        </a:rPr>
                        <a:t>Hj</a:t>
                      </a:r>
                      <a:r>
                        <a:rPr lang="de-DE" sz="1100" b="1">
                          <a:solidFill>
                            <a:schemeClr val="accent1"/>
                          </a:solidFill>
                          <a:latin typeface="+mn-lt"/>
                        </a:rPr>
                        <a:t>. 2025</a:t>
                      </a:r>
                    </a:p>
                  </a:txBody>
                  <a:tcPr marL="73447" marR="73447" marT="72000" marB="72000" anchor="b">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mpd="sng">
                      <a:noFill/>
                    </a:lnT>
                    <a:lnB w="952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de-DE" sz="1100" b="1">
                          <a:solidFill>
                            <a:schemeClr val="accent1"/>
                          </a:solidFill>
                          <a:latin typeface="+mn-lt"/>
                        </a:rPr>
                        <a:t>1. </a:t>
                      </a:r>
                      <a:r>
                        <a:rPr lang="de-DE" sz="1100" b="1" err="1">
                          <a:solidFill>
                            <a:schemeClr val="accent1"/>
                          </a:solidFill>
                          <a:latin typeface="+mn-lt"/>
                        </a:rPr>
                        <a:t>Hj</a:t>
                      </a:r>
                      <a:r>
                        <a:rPr lang="de-DE" sz="1100" b="1">
                          <a:solidFill>
                            <a:schemeClr val="accent1"/>
                          </a:solidFill>
                          <a:latin typeface="+mn-lt"/>
                        </a:rPr>
                        <a:t>. 2026</a:t>
                      </a:r>
                    </a:p>
                  </a:txBody>
                  <a:tcPr marL="73447" marR="73447" marT="72000" marB="72000" anchor="b">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mpd="sng">
                      <a:noFill/>
                    </a:lnT>
                    <a:lnB w="952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61442873"/>
                  </a:ext>
                </a:extLst>
              </a:tr>
              <a:tr h="0">
                <a:tc>
                  <a:txBody>
                    <a:bodyPr/>
                    <a:lstStyle/>
                    <a:p>
                      <a:r>
                        <a:rPr lang="de-DE" sz="1000" dirty="0"/>
                        <a:t>Gesamt (an + ab)</a:t>
                      </a:r>
                      <a:endParaRPr lang="de-DE" sz="1000" b="1" dirty="0"/>
                    </a:p>
                  </a:txBody>
                  <a:tcPr marL="91419" marR="91419" marT="45709" marB="45709"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tx2"/>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de-DE" sz="1100" b="0" i="0" u="none" strike="noStrike" kern="1200" cap="none" spc="0" normalizeH="0" baseline="0" noProof="0" dirty="0">
                          <a:ln>
                            <a:noFill/>
                          </a:ln>
                          <a:solidFill>
                            <a:schemeClr val="tx1"/>
                          </a:solidFill>
                          <a:effectLst/>
                          <a:uLnTx/>
                          <a:uFillTx/>
                          <a:latin typeface="+mn-lt"/>
                          <a:ea typeface="+mn-ea"/>
                          <a:cs typeface="+mn-cs"/>
                        </a:rPr>
                        <a:t>2.313.258</a:t>
                      </a:r>
                    </a:p>
                  </a:txBody>
                  <a:tcPr marL="73447" marR="73447" marT="72000" marB="7200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tx2"/>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de-DE" sz="1100" kern="1200" noProof="0" dirty="0">
                          <a:solidFill>
                            <a:schemeClr val="tx1"/>
                          </a:solidFill>
                          <a:latin typeface="Source Sans Pro" panose="020B0503030403020204" pitchFamily="34" charset="0"/>
                          <a:ea typeface="+mn-ea"/>
                          <a:cs typeface="+mn-cs"/>
                        </a:rPr>
                        <a:t>2.310.531</a:t>
                      </a:r>
                    </a:p>
                  </a:txBody>
                  <a:tcPr marL="73447" marR="73447" marT="72000" marB="7200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tx2"/>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de-DE" sz="1100" kern="1200" noProof="0" dirty="0">
                          <a:solidFill>
                            <a:schemeClr val="dk1"/>
                          </a:solidFill>
                          <a:latin typeface="Source Sans Pro" panose="020B0503030403020204" pitchFamily="34" charset="0"/>
                          <a:ea typeface="+mn-ea"/>
                          <a:cs typeface="+mn-cs"/>
                        </a:rPr>
                        <a:t>2.388.519</a:t>
                      </a:r>
                    </a:p>
                  </a:txBody>
                  <a:tcPr marL="73447" marR="73447" marT="72000" marB="7200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tx2"/>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220399762"/>
                  </a:ext>
                </a:extLst>
              </a:tr>
              <a:tr h="0">
                <a:tc>
                  <a:txBody>
                    <a:bodyPr/>
                    <a:lstStyle/>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de-DE" sz="1000" kern="1200">
                          <a:solidFill>
                            <a:schemeClr val="dk1"/>
                          </a:solidFill>
                          <a:latin typeface="+mn-lt"/>
                          <a:ea typeface="+mn-ea"/>
                          <a:cs typeface="+mn-cs"/>
                        </a:rPr>
                        <a:t>Wachstum (Vorjahr) / Niveau von 2019</a:t>
                      </a:r>
                    </a:p>
                  </a:txBody>
                  <a:tcPr marL="45720" marR="4572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de-DE" sz="1000" b="0" i="0" u="none" strike="noStrike" kern="1200" cap="none" spc="0" normalizeH="0" baseline="0" noProof="0">
                        <a:ln>
                          <a:noFill/>
                        </a:ln>
                        <a:solidFill>
                          <a:srgbClr val="FF0000"/>
                        </a:solidFill>
                        <a:effectLst/>
                        <a:uLnTx/>
                        <a:uFillTx/>
                        <a:latin typeface="+mn-lt"/>
                        <a:ea typeface="+mn-ea"/>
                        <a:cs typeface="+mn-cs"/>
                      </a:endParaRPr>
                    </a:p>
                  </a:txBody>
                  <a:tcPr marL="73447" marR="73447" marT="72000" marB="7200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de-DE" sz="1000" kern="1200" noProof="0">
                          <a:solidFill>
                            <a:schemeClr val="tx1"/>
                          </a:solidFill>
                          <a:latin typeface="Source Sans Pro" panose="020B0503030403020204" pitchFamily="34" charset="0"/>
                          <a:ea typeface="+mn-ea"/>
                          <a:cs typeface="+mn-cs"/>
                        </a:rPr>
                        <a:t>-0% / 100%</a:t>
                      </a:r>
                    </a:p>
                  </a:txBody>
                  <a:tcPr marL="73447" marR="73447" marT="72000" marB="7200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de-DE" sz="1000" kern="1200" noProof="0" dirty="0">
                          <a:solidFill>
                            <a:schemeClr val="tx1"/>
                          </a:solidFill>
                          <a:latin typeface="Source Sans Pro" panose="020B0503030403020204" pitchFamily="34" charset="0"/>
                          <a:ea typeface="+mn-ea"/>
                          <a:cs typeface="+mn-cs"/>
                        </a:rPr>
                        <a:t>+3% / 103%</a:t>
                      </a:r>
                    </a:p>
                  </a:txBody>
                  <a:tcPr marL="73447" marR="73447" marT="72000" marB="7200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6002386"/>
                  </a:ext>
                </a:extLst>
              </a:tr>
            </a:tbl>
          </a:graphicData>
        </a:graphic>
      </p:graphicFrame>
      <p:graphicFrame>
        <p:nvGraphicFramePr>
          <p:cNvPr id="21" name="Tabelle 11">
            <a:extLst>
              <a:ext uri="{FF2B5EF4-FFF2-40B4-BE49-F238E27FC236}">
                <a16:creationId xmlns:a16="http://schemas.microsoft.com/office/drawing/2014/main" id="{95107C0B-34C4-4EA3-9911-B20DC9B64A89}"/>
              </a:ext>
            </a:extLst>
          </p:cNvPr>
          <p:cNvGraphicFramePr>
            <a:graphicFrameLocks/>
          </p:cNvGraphicFramePr>
          <p:nvPr>
            <p:extLst>
              <p:ext uri="{D42A27DB-BD31-4B8C-83A1-F6EECF244321}">
                <p14:modId xmlns:p14="http://schemas.microsoft.com/office/powerpoint/2010/main" val="869491440"/>
              </p:ext>
            </p:extLst>
          </p:nvPr>
        </p:nvGraphicFramePr>
        <p:xfrm>
          <a:off x="479425" y="3480448"/>
          <a:ext cx="5361646" cy="1398960"/>
        </p:xfrm>
        <a:graphic>
          <a:graphicData uri="http://schemas.openxmlformats.org/drawingml/2006/table">
            <a:tbl>
              <a:tblPr>
                <a:tableStyleId>{5C22544A-7EE6-4342-B048-85BDC9FD1C3A}</a:tableStyleId>
              </a:tblPr>
              <a:tblGrid>
                <a:gridCol w="2276863">
                  <a:extLst>
                    <a:ext uri="{9D8B030D-6E8A-4147-A177-3AD203B41FA5}">
                      <a16:colId xmlns:a16="http://schemas.microsoft.com/office/drawing/2014/main" val="2751777653"/>
                    </a:ext>
                  </a:extLst>
                </a:gridCol>
                <a:gridCol w="1028261">
                  <a:extLst>
                    <a:ext uri="{9D8B030D-6E8A-4147-A177-3AD203B41FA5}">
                      <a16:colId xmlns:a16="http://schemas.microsoft.com/office/drawing/2014/main" val="4292488402"/>
                    </a:ext>
                  </a:extLst>
                </a:gridCol>
                <a:gridCol w="1028261">
                  <a:extLst>
                    <a:ext uri="{9D8B030D-6E8A-4147-A177-3AD203B41FA5}">
                      <a16:colId xmlns:a16="http://schemas.microsoft.com/office/drawing/2014/main" val="2696198039"/>
                    </a:ext>
                  </a:extLst>
                </a:gridCol>
                <a:gridCol w="1028261">
                  <a:extLst>
                    <a:ext uri="{9D8B030D-6E8A-4147-A177-3AD203B41FA5}">
                      <a16:colId xmlns:a16="http://schemas.microsoft.com/office/drawing/2014/main" val="3965231261"/>
                    </a:ext>
                  </a:extLst>
                </a:gridCol>
              </a:tblGrid>
              <a:tr h="0">
                <a:tc>
                  <a:txBody>
                    <a:bodyPr/>
                    <a:lstStyle/>
                    <a:p>
                      <a:r>
                        <a:rPr lang="de-DE" sz="1100" b="1">
                          <a:solidFill>
                            <a:schemeClr val="accent1"/>
                          </a:solidFill>
                          <a:latin typeface="+mn-lt"/>
                        </a:rPr>
                        <a:t>Passagiere und Auslastung von dt. Unternehmens-Gruppen</a:t>
                      </a:r>
                      <a:endParaRPr lang="de-DE" sz="1100" b="0">
                        <a:solidFill>
                          <a:schemeClr val="accent1"/>
                        </a:solidFill>
                        <a:latin typeface="+mn-lt"/>
                      </a:endParaRPr>
                    </a:p>
                  </a:txBody>
                  <a:tcPr marL="73447" marR="73447" marT="72000" marB="72000" anchor="b">
                    <a:lnL w="12700" cmpd="sng">
                      <a:noFill/>
                    </a:lnL>
                    <a:lnR w="9525" cap="flat" cmpd="sng" algn="ctr">
                      <a:noFill/>
                      <a:prstDash val="solid"/>
                      <a:round/>
                      <a:headEnd type="none" w="med" len="med"/>
                      <a:tailEnd type="none" w="med" len="med"/>
                    </a:lnR>
                    <a:lnT w="12700" cmpd="sng">
                      <a:noFill/>
                    </a:lnT>
                    <a:lnB w="952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de-DE" sz="1100" b="1">
                          <a:solidFill>
                            <a:schemeClr val="accent1"/>
                          </a:solidFill>
                          <a:latin typeface="+mn-lt"/>
                        </a:rPr>
                        <a:t>1. Hj. 2019</a:t>
                      </a:r>
                    </a:p>
                  </a:txBody>
                  <a:tcPr marL="73447" marR="73447" marT="72000" marB="72000" anchor="b">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mpd="sng">
                      <a:noFill/>
                    </a:lnT>
                    <a:lnB w="952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de-DE" sz="1100" b="1">
                          <a:solidFill>
                            <a:schemeClr val="accent1"/>
                          </a:solidFill>
                          <a:latin typeface="+mn-lt"/>
                        </a:rPr>
                        <a:t>1. </a:t>
                      </a:r>
                      <a:r>
                        <a:rPr lang="de-DE" sz="1100" b="1" err="1">
                          <a:solidFill>
                            <a:schemeClr val="accent1"/>
                          </a:solidFill>
                          <a:latin typeface="+mn-lt"/>
                        </a:rPr>
                        <a:t>Hj</a:t>
                      </a:r>
                      <a:r>
                        <a:rPr lang="de-DE" sz="1100" b="1">
                          <a:solidFill>
                            <a:schemeClr val="accent1"/>
                          </a:solidFill>
                          <a:latin typeface="+mn-lt"/>
                        </a:rPr>
                        <a:t>. 2025</a:t>
                      </a:r>
                    </a:p>
                  </a:txBody>
                  <a:tcPr marL="73447" marR="73447" marT="72000" marB="72000" anchor="b">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mpd="sng">
                      <a:noFill/>
                    </a:lnT>
                    <a:lnB w="952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de-DE" sz="1100" b="1">
                          <a:solidFill>
                            <a:schemeClr val="accent1"/>
                          </a:solidFill>
                          <a:latin typeface="+mn-lt"/>
                        </a:rPr>
                        <a:t>1. </a:t>
                      </a:r>
                      <a:r>
                        <a:rPr lang="de-DE" sz="1100" b="1" err="1">
                          <a:solidFill>
                            <a:schemeClr val="accent1"/>
                          </a:solidFill>
                          <a:latin typeface="+mn-lt"/>
                        </a:rPr>
                        <a:t>Hj</a:t>
                      </a:r>
                      <a:r>
                        <a:rPr lang="de-DE" sz="1100" b="1">
                          <a:solidFill>
                            <a:schemeClr val="accent1"/>
                          </a:solidFill>
                          <a:latin typeface="+mn-lt"/>
                        </a:rPr>
                        <a:t>. 2026</a:t>
                      </a:r>
                    </a:p>
                  </a:txBody>
                  <a:tcPr marL="73447" marR="73447" marT="72000" marB="72000" anchor="b">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mpd="sng">
                      <a:noFill/>
                    </a:lnT>
                    <a:lnB w="952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61442873"/>
                  </a:ext>
                </a:extLst>
              </a:tr>
              <a:tr h="0">
                <a:tc>
                  <a:txBody>
                    <a:bodyPr/>
                    <a:lstStyle/>
                    <a:p>
                      <a:r>
                        <a:rPr lang="de-DE" sz="1000" dirty="0">
                          <a:latin typeface="+mj-lt"/>
                        </a:rPr>
                        <a:t>Gesamt (Mio.)</a:t>
                      </a:r>
                      <a:endParaRPr lang="de-DE" sz="1000" b="1" dirty="0">
                        <a:latin typeface="+mj-lt"/>
                      </a:endParaRPr>
                    </a:p>
                  </a:txBody>
                  <a:tcPr marL="45720" marR="4572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tx2"/>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de-DE" sz="1100" b="0" kern="1200" noProof="0" dirty="0">
                          <a:solidFill>
                            <a:schemeClr val="tx1"/>
                          </a:solidFill>
                          <a:latin typeface="+mj-lt"/>
                          <a:ea typeface="+mn-ea"/>
                          <a:cs typeface="+mn-cs"/>
                        </a:rPr>
                        <a:t>75</a:t>
                      </a:r>
                    </a:p>
                  </a:txBody>
                  <a:tcPr marL="73447" marR="73447" marT="72000" marB="7200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tx2"/>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de-DE" sz="1100" b="0" kern="1200" noProof="0" dirty="0">
                          <a:solidFill>
                            <a:schemeClr val="tx1"/>
                          </a:solidFill>
                          <a:latin typeface="+mj-lt"/>
                          <a:ea typeface="+mn-ea"/>
                          <a:cs typeface="+mn-cs"/>
                        </a:rPr>
                        <a:t>67</a:t>
                      </a:r>
                    </a:p>
                  </a:txBody>
                  <a:tcPr marL="73447" marR="73447" marT="72000" marB="7200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tx2"/>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de-DE" sz="1100" b="0" kern="1200" noProof="0" dirty="0">
                          <a:solidFill>
                            <a:schemeClr val="tx1"/>
                          </a:solidFill>
                          <a:latin typeface="+mj-lt"/>
                          <a:ea typeface="+mn-ea"/>
                          <a:cs typeface="+mn-cs"/>
                        </a:rPr>
                        <a:t>67</a:t>
                      </a:r>
                    </a:p>
                  </a:txBody>
                  <a:tcPr marL="73447" marR="73447" marT="72000" marB="7200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tx2"/>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220399762"/>
                  </a:ext>
                </a:extLst>
              </a:tr>
              <a:tr h="0">
                <a:tc>
                  <a:txBody>
                    <a:bodyPr/>
                    <a:lstStyle/>
                    <a:p>
                      <a:pPr marL="171450" indent="-171450" algn="l" defTabSz="914400" rtl="0" eaLnBrk="1" latinLnBrk="0" hangingPunct="1">
                        <a:buFontTx/>
                        <a:buChar char="-"/>
                      </a:pPr>
                      <a:r>
                        <a:rPr lang="de-DE" sz="1000" kern="1200">
                          <a:solidFill>
                            <a:schemeClr val="dk1"/>
                          </a:solidFill>
                          <a:latin typeface="+mj-lt"/>
                          <a:ea typeface="+mn-ea"/>
                          <a:cs typeface="+mn-cs"/>
                        </a:rPr>
                        <a:t>Wachstum (Vorjahr) / Erholung (2019)</a:t>
                      </a:r>
                    </a:p>
                  </a:txBody>
                  <a:tcPr marL="45720" marR="4572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de-DE" sz="1000" b="0" i="0" u="none" strike="noStrike" kern="1200" cap="none" spc="0" normalizeH="0" baseline="0" noProof="0" dirty="0">
                        <a:ln>
                          <a:noFill/>
                        </a:ln>
                        <a:solidFill>
                          <a:schemeClr val="tx1"/>
                        </a:solidFill>
                        <a:effectLst/>
                        <a:uLnTx/>
                        <a:uFillTx/>
                        <a:latin typeface="+mj-lt"/>
                        <a:ea typeface="+mn-ea"/>
                        <a:cs typeface="+mn-cs"/>
                      </a:endParaRPr>
                    </a:p>
                  </a:txBody>
                  <a:tcPr marL="73447" marR="73447" marT="72000" marB="7200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de-DE" sz="1000" kern="1200" noProof="0" dirty="0">
                          <a:solidFill>
                            <a:schemeClr val="tx1"/>
                          </a:solidFill>
                          <a:latin typeface="+mj-lt"/>
                          <a:ea typeface="+mn-ea"/>
                          <a:cs typeface="+mn-cs"/>
                        </a:rPr>
                        <a:t>+2% / 89%</a:t>
                      </a:r>
                    </a:p>
                  </a:txBody>
                  <a:tcPr marL="73447" marR="73447" marT="72000" marB="7200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de-DE" sz="1000" kern="1200" noProof="0">
                          <a:solidFill>
                            <a:schemeClr val="tx1"/>
                          </a:solidFill>
                          <a:latin typeface="+mj-lt"/>
                          <a:ea typeface="+mn-ea"/>
                          <a:cs typeface="+mn-cs"/>
                        </a:rPr>
                        <a:t>-1% / 89%</a:t>
                      </a:r>
                    </a:p>
                  </a:txBody>
                  <a:tcPr marL="73447" marR="73447" marT="72000" marB="7200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6002386"/>
                  </a:ext>
                </a:extLst>
              </a:tr>
              <a:tr h="0">
                <a:tc>
                  <a:txBody>
                    <a:bodyPr/>
                    <a:lstStyle/>
                    <a:p>
                      <a:pPr marL="0" indent="0" algn="l" defTabSz="914400" rtl="0" eaLnBrk="1" latinLnBrk="0" hangingPunct="1">
                        <a:buFontTx/>
                        <a:buNone/>
                      </a:pPr>
                      <a:r>
                        <a:rPr lang="de-DE" sz="1000" kern="1200">
                          <a:solidFill>
                            <a:schemeClr val="dk1"/>
                          </a:solidFill>
                          <a:latin typeface="+mj-lt"/>
                          <a:ea typeface="+mn-ea"/>
                          <a:cs typeface="+mn-cs"/>
                        </a:rPr>
                        <a:t>Auslastung (Sitzladefaktor)</a:t>
                      </a:r>
                    </a:p>
                  </a:txBody>
                  <a:tcPr marL="45720" marR="4572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de-DE" sz="1100" b="0" i="0" u="none" strike="noStrike" kern="1200" cap="none" spc="0" normalizeH="0" baseline="0" noProof="0" dirty="0">
                          <a:ln>
                            <a:noFill/>
                          </a:ln>
                          <a:solidFill>
                            <a:schemeClr val="tx1"/>
                          </a:solidFill>
                          <a:effectLst/>
                          <a:uLnTx/>
                          <a:uFillTx/>
                          <a:latin typeface="+mj-lt"/>
                          <a:ea typeface="+mn-ea"/>
                          <a:cs typeface="+mn-cs"/>
                        </a:rPr>
                        <a:t>81,9%</a:t>
                      </a:r>
                    </a:p>
                  </a:txBody>
                  <a:tcPr marL="73447" marR="73447" marT="72000" marB="7200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de-DE" sz="1100" kern="1200" noProof="0" dirty="0">
                          <a:solidFill>
                            <a:schemeClr val="dk1"/>
                          </a:solidFill>
                          <a:latin typeface="+mj-lt"/>
                          <a:ea typeface="+mn-ea"/>
                          <a:cs typeface="+mn-cs"/>
                        </a:rPr>
                        <a:t>81,2%</a:t>
                      </a:r>
                    </a:p>
                  </a:txBody>
                  <a:tcPr marL="73447" marR="73447" marT="72000" marB="7200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de-DE" sz="1100" kern="1200" noProof="0" dirty="0">
                          <a:solidFill>
                            <a:schemeClr val="dk1"/>
                          </a:solidFill>
                          <a:latin typeface="+mj-lt"/>
                          <a:ea typeface="+mn-ea"/>
                          <a:cs typeface="+mn-cs"/>
                        </a:rPr>
                        <a:t>83,1%</a:t>
                      </a:r>
                    </a:p>
                  </a:txBody>
                  <a:tcPr marL="73447" marR="73447" marT="72000" marB="7200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6564426"/>
                  </a:ext>
                </a:extLst>
              </a:tr>
            </a:tbl>
          </a:graphicData>
        </a:graphic>
      </p:graphicFrame>
      <p:graphicFrame>
        <p:nvGraphicFramePr>
          <p:cNvPr id="22" name="Tabelle 11">
            <a:extLst>
              <a:ext uri="{FF2B5EF4-FFF2-40B4-BE49-F238E27FC236}">
                <a16:creationId xmlns:a16="http://schemas.microsoft.com/office/drawing/2014/main" id="{45DAAF00-41AA-6652-298F-F2073B561301}"/>
              </a:ext>
            </a:extLst>
          </p:cNvPr>
          <p:cNvGraphicFramePr>
            <a:graphicFrameLocks/>
          </p:cNvGraphicFramePr>
          <p:nvPr>
            <p:extLst>
              <p:ext uri="{D42A27DB-BD31-4B8C-83A1-F6EECF244321}">
                <p14:modId xmlns:p14="http://schemas.microsoft.com/office/powerpoint/2010/main" val="2167126268"/>
              </p:ext>
            </p:extLst>
          </p:nvPr>
        </p:nvGraphicFramePr>
        <p:xfrm>
          <a:off x="479425" y="4978857"/>
          <a:ext cx="5361646" cy="919680"/>
        </p:xfrm>
        <a:graphic>
          <a:graphicData uri="http://schemas.openxmlformats.org/drawingml/2006/table">
            <a:tbl>
              <a:tblPr>
                <a:tableStyleId>{5C22544A-7EE6-4342-B048-85BDC9FD1C3A}</a:tableStyleId>
              </a:tblPr>
              <a:tblGrid>
                <a:gridCol w="2276863">
                  <a:extLst>
                    <a:ext uri="{9D8B030D-6E8A-4147-A177-3AD203B41FA5}">
                      <a16:colId xmlns:a16="http://schemas.microsoft.com/office/drawing/2014/main" val="2751777653"/>
                    </a:ext>
                  </a:extLst>
                </a:gridCol>
                <a:gridCol w="1028261">
                  <a:extLst>
                    <a:ext uri="{9D8B030D-6E8A-4147-A177-3AD203B41FA5}">
                      <a16:colId xmlns:a16="http://schemas.microsoft.com/office/drawing/2014/main" val="4292488402"/>
                    </a:ext>
                  </a:extLst>
                </a:gridCol>
                <a:gridCol w="1028261">
                  <a:extLst>
                    <a:ext uri="{9D8B030D-6E8A-4147-A177-3AD203B41FA5}">
                      <a16:colId xmlns:a16="http://schemas.microsoft.com/office/drawing/2014/main" val="2696198039"/>
                    </a:ext>
                  </a:extLst>
                </a:gridCol>
                <a:gridCol w="1028261">
                  <a:extLst>
                    <a:ext uri="{9D8B030D-6E8A-4147-A177-3AD203B41FA5}">
                      <a16:colId xmlns:a16="http://schemas.microsoft.com/office/drawing/2014/main" val="3965231261"/>
                    </a:ext>
                  </a:extLst>
                </a:gridCol>
              </a:tblGrid>
              <a:tr h="0">
                <a:tc>
                  <a:txBody>
                    <a:bodyPr/>
                    <a:lstStyle/>
                    <a:p>
                      <a:r>
                        <a:rPr lang="de-DE" sz="1100" b="1">
                          <a:solidFill>
                            <a:schemeClr val="accent1"/>
                          </a:solidFill>
                          <a:latin typeface="+mn-lt"/>
                        </a:rPr>
                        <a:t>Kontrollierte IFR-Flüge in DE</a:t>
                      </a:r>
                      <a:endParaRPr lang="de-DE" sz="1100" b="0">
                        <a:solidFill>
                          <a:schemeClr val="accent1"/>
                        </a:solidFill>
                        <a:latin typeface="+mn-lt"/>
                      </a:endParaRPr>
                    </a:p>
                  </a:txBody>
                  <a:tcPr marL="73447" marR="73447" marT="72000" marB="72000" anchor="b">
                    <a:lnL w="12700" cmpd="sng">
                      <a:noFill/>
                    </a:lnL>
                    <a:lnR w="9525" cap="flat" cmpd="sng" algn="ctr">
                      <a:noFill/>
                      <a:prstDash val="solid"/>
                      <a:round/>
                      <a:headEnd type="none" w="med" len="med"/>
                      <a:tailEnd type="none" w="med" len="med"/>
                    </a:lnR>
                    <a:lnT w="12700" cmpd="sng">
                      <a:noFill/>
                    </a:lnT>
                    <a:lnB w="952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de-DE" sz="1100" b="1">
                          <a:solidFill>
                            <a:schemeClr val="accent1"/>
                          </a:solidFill>
                          <a:latin typeface="+mn-lt"/>
                        </a:rPr>
                        <a:t>1. Hj. 2019</a:t>
                      </a:r>
                    </a:p>
                  </a:txBody>
                  <a:tcPr marL="73447" marR="73447" marT="72000" marB="72000" anchor="b">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mpd="sng">
                      <a:noFill/>
                    </a:lnT>
                    <a:lnB w="952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de-DE" sz="1100" b="1">
                          <a:solidFill>
                            <a:schemeClr val="accent1"/>
                          </a:solidFill>
                          <a:latin typeface="+mn-lt"/>
                        </a:rPr>
                        <a:t>1. </a:t>
                      </a:r>
                      <a:r>
                        <a:rPr lang="de-DE" sz="1100" b="1" err="1">
                          <a:solidFill>
                            <a:schemeClr val="accent1"/>
                          </a:solidFill>
                          <a:latin typeface="+mn-lt"/>
                        </a:rPr>
                        <a:t>Hj</a:t>
                      </a:r>
                      <a:r>
                        <a:rPr lang="de-DE" sz="1100" b="1">
                          <a:solidFill>
                            <a:schemeClr val="accent1"/>
                          </a:solidFill>
                          <a:latin typeface="+mn-lt"/>
                        </a:rPr>
                        <a:t>. 2025</a:t>
                      </a:r>
                    </a:p>
                  </a:txBody>
                  <a:tcPr marL="73447" marR="73447" marT="72000" marB="72000" anchor="b">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mpd="sng">
                      <a:noFill/>
                    </a:lnT>
                    <a:lnB w="952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de-DE" sz="1100" b="1">
                          <a:solidFill>
                            <a:schemeClr val="accent1"/>
                          </a:solidFill>
                          <a:latin typeface="+mn-lt"/>
                        </a:rPr>
                        <a:t>1. </a:t>
                      </a:r>
                      <a:r>
                        <a:rPr lang="de-DE" sz="1100" b="1" err="1">
                          <a:solidFill>
                            <a:schemeClr val="accent1"/>
                          </a:solidFill>
                          <a:latin typeface="+mn-lt"/>
                        </a:rPr>
                        <a:t>Hj</a:t>
                      </a:r>
                      <a:r>
                        <a:rPr lang="de-DE" sz="1100" b="1">
                          <a:solidFill>
                            <a:schemeClr val="accent1"/>
                          </a:solidFill>
                          <a:latin typeface="+mn-lt"/>
                        </a:rPr>
                        <a:t>. 2026</a:t>
                      </a:r>
                    </a:p>
                  </a:txBody>
                  <a:tcPr marL="73447" marR="73447" marT="72000" marB="72000" anchor="b">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mpd="sng">
                      <a:noFill/>
                    </a:lnT>
                    <a:lnB w="952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61442873"/>
                  </a:ext>
                </a:extLst>
              </a:tr>
              <a:tr h="0">
                <a:tc>
                  <a:txBody>
                    <a:bodyPr/>
                    <a:lstStyle/>
                    <a:p>
                      <a:r>
                        <a:rPr lang="de-DE" sz="1000" dirty="0"/>
                        <a:t>Gesamt </a:t>
                      </a:r>
                      <a:endParaRPr lang="de-DE" sz="1000" b="1" dirty="0"/>
                    </a:p>
                  </a:txBody>
                  <a:tcPr marL="45720" marR="4572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tx2"/>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de-DE" sz="1100" b="0" kern="1200" noProof="0" dirty="0">
                          <a:solidFill>
                            <a:schemeClr val="tx1"/>
                          </a:solidFill>
                          <a:latin typeface="Source Sans Pro" panose="020B0503030403020204" pitchFamily="34" charset="0"/>
                          <a:ea typeface="+mn-ea"/>
                          <a:cs typeface="+mn-cs"/>
                        </a:rPr>
                        <a:t>1.610.716</a:t>
                      </a:r>
                    </a:p>
                  </a:txBody>
                  <a:tcPr marL="73447" marR="73447" marT="72000" marB="7200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tx2"/>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de-DE" sz="1100" b="0" i="0" u="none" strike="noStrike" kern="1200" noProof="0" dirty="0">
                          <a:solidFill>
                            <a:schemeClr val="dk1"/>
                          </a:solidFill>
                          <a:latin typeface="Source Sans Pro" panose="020B0503030403020204" pitchFamily="34" charset="0"/>
                          <a:ea typeface="+mn-ea"/>
                          <a:cs typeface="+mn-cs"/>
                        </a:rPr>
                        <a:t>1.451.004</a:t>
                      </a:r>
                    </a:p>
                  </a:txBody>
                  <a:tcPr marL="73447" marR="73447" marT="72000" marB="7200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tx2"/>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de-DE" sz="1100" b="0" i="0" u="none" strike="noStrike" kern="1200" noProof="0" dirty="0">
                          <a:solidFill>
                            <a:schemeClr val="dk1"/>
                          </a:solidFill>
                          <a:latin typeface="Source Sans Pro" panose="020B0503030403020204" pitchFamily="34" charset="0"/>
                          <a:ea typeface="+mn-ea"/>
                          <a:cs typeface="+mn-cs"/>
                        </a:rPr>
                        <a:t>1.433.900</a:t>
                      </a:r>
                    </a:p>
                  </a:txBody>
                  <a:tcPr marL="73447" marR="73447" marT="72000" marB="7200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tx2"/>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220399762"/>
                  </a:ext>
                </a:extLst>
              </a:tr>
              <a:tr h="0">
                <a:tc>
                  <a:txBody>
                    <a:bodyPr/>
                    <a:lstStyle/>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de-DE" sz="1000" kern="1200" dirty="0">
                          <a:solidFill>
                            <a:schemeClr val="dk1"/>
                          </a:solidFill>
                          <a:latin typeface="+mn-lt"/>
                          <a:ea typeface="+mn-ea"/>
                          <a:cs typeface="+mn-cs"/>
                        </a:rPr>
                        <a:t>Wachstum (Vorjahr) / Erholung (2019)</a:t>
                      </a:r>
                    </a:p>
                  </a:txBody>
                  <a:tcPr marL="45720" marR="4572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de-DE" sz="1000" b="0" i="0" u="none" strike="noStrike" kern="1200" cap="none" spc="0" normalizeH="0" baseline="0" noProof="0">
                        <a:ln>
                          <a:noFill/>
                        </a:ln>
                        <a:solidFill>
                          <a:srgbClr val="FF0000"/>
                        </a:solidFill>
                        <a:effectLst/>
                        <a:uLnTx/>
                        <a:uFillTx/>
                        <a:latin typeface="+mn-lt"/>
                        <a:ea typeface="+mn-ea"/>
                        <a:cs typeface="+mn-cs"/>
                      </a:endParaRPr>
                    </a:p>
                  </a:txBody>
                  <a:tcPr marL="73447" marR="73447" marT="72000" marB="7200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de-DE" sz="1000" kern="1200" noProof="0" dirty="0">
                          <a:solidFill>
                            <a:schemeClr val="dk1"/>
                          </a:solidFill>
                          <a:latin typeface="Source Sans Pro" panose="020B0503030403020204" pitchFamily="34" charset="0"/>
                          <a:ea typeface="+mn-ea"/>
                          <a:cs typeface="+mn-cs"/>
                        </a:rPr>
                        <a:t>+3% / 90%</a:t>
                      </a:r>
                    </a:p>
                  </a:txBody>
                  <a:tcPr marL="73447" marR="73447" marT="72000" marB="7200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de-DE" sz="1000" kern="1200" noProof="0" dirty="0">
                          <a:solidFill>
                            <a:schemeClr val="dk1"/>
                          </a:solidFill>
                          <a:latin typeface="Source Sans Pro" panose="020B0503030403020204" pitchFamily="34" charset="0"/>
                          <a:ea typeface="+mn-ea"/>
                          <a:cs typeface="+mn-cs"/>
                        </a:rPr>
                        <a:t>-1% / 89%</a:t>
                      </a:r>
                    </a:p>
                  </a:txBody>
                  <a:tcPr marL="73447" marR="73447" marT="72000" marB="7200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6002386"/>
                  </a:ext>
                </a:extLst>
              </a:tr>
            </a:tbl>
          </a:graphicData>
        </a:graphic>
      </p:graphicFrame>
    </p:spTree>
    <p:extLst>
      <p:ext uri="{BB962C8B-B14F-4D97-AF65-F5344CB8AC3E}">
        <p14:creationId xmlns:p14="http://schemas.microsoft.com/office/powerpoint/2010/main" val="259110671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0" name="think-cell data - do not delete" hidden="1">
            <a:extLst>
              <a:ext uri="{FF2B5EF4-FFF2-40B4-BE49-F238E27FC236}">
                <a16:creationId xmlns:a16="http://schemas.microsoft.com/office/drawing/2014/main" id="{40EAD684-B963-EB78-0C83-39964D901AB1}"/>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592" imgH="591" progId="TCLayout.ActiveDocument.1">
                  <p:embed/>
                </p:oleObj>
              </mc:Choice>
              <mc:Fallback>
                <p:oleObj name="think-cell Folie" r:id="rId3" imgW="592" imgH="591" progId="TCLayout.ActiveDocument.1">
                  <p:embed/>
                  <p:pic>
                    <p:nvPicPr>
                      <p:cNvPr id="30" name="think-cell data - do not delete" hidden="1">
                        <a:extLst>
                          <a:ext uri="{FF2B5EF4-FFF2-40B4-BE49-F238E27FC236}">
                            <a16:creationId xmlns:a16="http://schemas.microsoft.com/office/drawing/2014/main" id="{40EAD684-B963-EB78-0C83-39964D901AB1}"/>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75" name="Titel 74">
            <a:extLst>
              <a:ext uri="{FF2B5EF4-FFF2-40B4-BE49-F238E27FC236}">
                <a16:creationId xmlns:a16="http://schemas.microsoft.com/office/drawing/2014/main" id="{6A25D758-4A0E-3260-9296-BE4EB2E7D7E0}"/>
              </a:ext>
            </a:extLst>
          </p:cNvPr>
          <p:cNvSpPr>
            <a:spLocks noGrp="1"/>
          </p:cNvSpPr>
          <p:nvPr>
            <p:ph type="title"/>
          </p:nvPr>
        </p:nvSpPr>
        <p:spPr/>
        <p:txBody>
          <a:bodyPr/>
          <a:lstStyle/>
          <a:p>
            <a:r>
              <a:rPr lang="de-DE"/>
              <a:t>Kontakt</a:t>
            </a:r>
          </a:p>
        </p:txBody>
      </p:sp>
      <p:sp>
        <p:nvSpPr>
          <p:cNvPr id="80" name="Textplatzhalter 79">
            <a:extLst>
              <a:ext uri="{FF2B5EF4-FFF2-40B4-BE49-F238E27FC236}">
                <a16:creationId xmlns:a16="http://schemas.microsoft.com/office/drawing/2014/main" id="{D37FBB92-B048-900E-64BB-D32D0910337D}"/>
              </a:ext>
            </a:extLst>
          </p:cNvPr>
          <p:cNvSpPr>
            <a:spLocks noGrp="1"/>
          </p:cNvSpPr>
          <p:nvPr>
            <p:ph type="body" sz="quarter" idx="32"/>
          </p:nvPr>
        </p:nvSpPr>
        <p:spPr/>
        <p:txBody>
          <a:bodyPr/>
          <a:lstStyle/>
          <a:p>
            <a:pPr lvl="0"/>
            <a:r>
              <a:rPr lang="de-DE"/>
              <a:t>Bundesverband der Deutschen Luftverkehrswirtschaft e. V.</a:t>
            </a:r>
          </a:p>
          <a:p>
            <a:pPr lvl="1"/>
            <a:r>
              <a:rPr lang="de-DE"/>
              <a:t>Haus der Luftfahrt </a:t>
            </a:r>
            <a:br>
              <a:rPr lang="de-DE"/>
            </a:br>
            <a:r>
              <a:rPr lang="de-DE"/>
              <a:t>Friedrichstraße 79</a:t>
            </a:r>
            <a:br>
              <a:rPr lang="de-DE"/>
            </a:br>
            <a:r>
              <a:rPr lang="de-DE"/>
              <a:t>10117 Berlin</a:t>
            </a:r>
          </a:p>
        </p:txBody>
      </p:sp>
      <p:sp>
        <p:nvSpPr>
          <p:cNvPr id="76" name="Untertitel 75">
            <a:extLst>
              <a:ext uri="{FF2B5EF4-FFF2-40B4-BE49-F238E27FC236}">
                <a16:creationId xmlns:a16="http://schemas.microsoft.com/office/drawing/2014/main" id="{5538A50B-D498-CDE1-88FB-10C38F648FC7}"/>
              </a:ext>
            </a:extLst>
          </p:cNvPr>
          <p:cNvSpPr>
            <a:spLocks noGrp="1"/>
          </p:cNvSpPr>
          <p:nvPr>
            <p:ph type="subTitle" idx="1"/>
          </p:nvPr>
        </p:nvSpPr>
        <p:spPr/>
        <p:txBody>
          <a:bodyPr/>
          <a:lstStyle/>
          <a:p>
            <a:r>
              <a:rPr lang="de-DE"/>
              <a:t>Dirk Helf</a:t>
            </a:r>
          </a:p>
        </p:txBody>
      </p:sp>
      <p:sp>
        <p:nvSpPr>
          <p:cNvPr id="77" name="Textplatzhalter 76">
            <a:extLst>
              <a:ext uri="{FF2B5EF4-FFF2-40B4-BE49-F238E27FC236}">
                <a16:creationId xmlns:a16="http://schemas.microsoft.com/office/drawing/2014/main" id="{342AE5AD-92C7-9EB8-2C5A-EE89713E773C}"/>
              </a:ext>
            </a:extLst>
          </p:cNvPr>
          <p:cNvSpPr>
            <a:spLocks noGrp="1"/>
          </p:cNvSpPr>
          <p:nvPr>
            <p:ph type="body" sz="quarter" idx="11"/>
          </p:nvPr>
        </p:nvSpPr>
        <p:spPr/>
        <p:txBody>
          <a:bodyPr/>
          <a:lstStyle/>
          <a:p>
            <a:r>
              <a:rPr lang="de-DE"/>
              <a:t>Leiter Wirtschaft &amp; Infrastruktur</a:t>
            </a:r>
          </a:p>
        </p:txBody>
      </p:sp>
      <p:sp>
        <p:nvSpPr>
          <p:cNvPr id="78" name="Textplatzhalter 77">
            <a:extLst>
              <a:ext uri="{FF2B5EF4-FFF2-40B4-BE49-F238E27FC236}">
                <a16:creationId xmlns:a16="http://schemas.microsoft.com/office/drawing/2014/main" id="{E5DCD6C2-D62E-E728-B9B5-085D20873854}"/>
              </a:ext>
            </a:extLst>
          </p:cNvPr>
          <p:cNvSpPr>
            <a:spLocks noGrp="1"/>
          </p:cNvSpPr>
          <p:nvPr>
            <p:ph type="body" sz="quarter" idx="12"/>
          </p:nvPr>
        </p:nvSpPr>
        <p:spPr/>
        <p:txBody>
          <a:bodyPr/>
          <a:lstStyle/>
          <a:p>
            <a:r>
              <a:rPr lang="de-DE"/>
              <a:t>dirk.helf@bdl.aero</a:t>
            </a:r>
          </a:p>
        </p:txBody>
      </p:sp>
      <p:sp>
        <p:nvSpPr>
          <p:cNvPr id="79" name="Textplatzhalter 78">
            <a:extLst>
              <a:ext uri="{FF2B5EF4-FFF2-40B4-BE49-F238E27FC236}">
                <a16:creationId xmlns:a16="http://schemas.microsoft.com/office/drawing/2014/main" id="{31A74ACF-53B6-9C55-BA47-D5809B544627}"/>
              </a:ext>
            </a:extLst>
          </p:cNvPr>
          <p:cNvSpPr>
            <a:spLocks noGrp="1"/>
          </p:cNvSpPr>
          <p:nvPr>
            <p:ph type="body" sz="quarter" idx="13"/>
          </p:nvPr>
        </p:nvSpPr>
        <p:spPr/>
        <p:txBody>
          <a:bodyPr/>
          <a:lstStyle/>
          <a:p>
            <a:r>
              <a:rPr lang="de-DE"/>
              <a:t>+49 (0) 30 520 077 -145</a:t>
            </a:r>
          </a:p>
        </p:txBody>
      </p:sp>
      <p:sp>
        <p:nvSpPr>
          <p:cNvPr id="88" name="Textplatzhalter 87">
            <a:extLst>
              <a:ext uri="{FF2B5EF4-FFF2-40B4-BE49-F238E27FC236}">
                <a16:creationId xmlns:a16="http://schemas.microsoft.com/office/drawing/2014/main" id="{BC0230D8-EAB9-EFA0-D0A6-6E101B93AEF7}"/>
              </a:ext>
            </a:extLst>
          </p:cNvPr>
          <p:cNvSpPr>
            <a:spLocks noGrp="1"/>
          </p:cNvSpPr>
          <p:nvPr>
            <p:ph type="body" sz="quarter" idx="40"/>
          </p:nvPr>
        </p:nvSpPr>
        <p:spPr/>
        <p:txBody>
          <a:bodyPr/>
          <a:lstStyle/>
          <a:p>
            <a:r>
              <a:rPr lang="de-DE"/>
              <a:t>Alexander Klay</a:t>
            </a:r>
          </a:p>
        </p:txBody>
      </p:sp>
      <p:sp>
        <p:nvSpPr>
          <p:cNvPr id="81" name="Textplatzhalter 80">
            <a:extLst>
              <a:ext uri="{FF2B5EF4-FFF2-40B4-BE49-F238E27FC236}">
                <a16:creationId xmlns:a16="http://schemas.microsoft.com/office/drawing/2014/main" id="{07C511ED-E160-1650-C9A0-A4E16EEEE735}"/>
              </a:ext>
            </a:extLst>
          </p:cNvPr>
          <p:cNvSpPr>
            <a:spLocks noGrp="1"/>
          </p:cNvSpPr>
          <p:nvPr>
            <p:ph type="body" sz="quarter" idx="34"/>
          </p:nvPr>
        </p:nvSpPr>
        <p:spPr/>
        <p:txBody>
          <a:bodyPr/>
          <a:lstStyle/>
          <a:p>
            <a:r>
              <a:rPr lang="de-DE"/>
              <a:t>Pressesprecher</a:t>
            </a:r>
          </a:p>
        </p:txBody>
      </p:sp>
      <p:sp>
        <p:nvSpPr>
          <p:cNvPr id="83" name="Textplatzhalter 82">
            <a:extLst>
              <a:ext uri="{FF2B5EF4-FFF2-40B4-BE49-F238E27FC236}">
                <a16:creationId xmlns:a16="http://schemas.microsoft.com/office/drawing/2014/main" id="{1F00CD2D-22A2-5FB9-4F2E-50237B0E2FD9}"/>
              </a:ext>
            </a:extLst>
          </p:cNvPr>
          <p:cNvSpPr>
            <a:spLocks noGrp="1"/>
          </p:cNvSpPr>
          <p:nvPr>
            <p:ph type="body" sz="quarter" idx="35"/>
          </p:nvPr>
        </p:nvSpPr>
        <p:spPr/>
        <p:txBody>
          <a:bodyPr/>
          <a:lstStyle/>
          <a:p>
            <a:r>
              <a:rPr lang="de-DE"/>
              <a:t>alexander.klay@bdl.aero</a:t>
            </a:r>
          </a:p>
        </p:txBody>
      </p:sp>
      <p:sp>
        <p:nvSpPr>
          <p:cNvPr id="84" name="Textplatzhalter 83">
            <a:extLst>
              <a:ext uri="{FF2B5EF4-FFF2-40B4-BE49-F238E27FC236}">
                <a16:creationId xmlns:a16="http://schemas.microsoft.com/office/drawing/2014/main" id="{AFA491B3-CDF0-46E1-34BC-C22AA1840BA0}"/>
              </a:ext>
            </a:extLst>
          </p:cNvPr>
          <p:cNvSpPr>
            <a:spLocks noGrp="1"/>
          </p:cNvSpPr>
          <p:nvPr>
            <p:ph type="body" sz="quarter" idx="36"/>
          </p:nvPr>
        </p:nvSpPr>
        <p:spPr/>
        <p:txBody>
          <a:bodyPr/>
          <a:lstStyle/>
          <a:p>
            <a:r>
              <a:rPr lang="de-DE"/>
              <a:t>+49 (0) 30 520 077 -165</a:t>
            </a:r>
          </a:p>
          <a:p>
            <a:endParaRPr lang="de-DE"/>
          </a:p>
        </p:txBody>
      </p:sp>
      <p:sp>
        <p:nvSpPr>
          <p:cNvPr id="90" name="Textplatzhalter 89">
            <a:extLst>
              <a:ext uri="{FF2B5EF4-FFF2-40B4-BE49-F238E27FC236}">
                <a16:creationId xmlns:a16="http://schemas.microsoft.com/office/drawing/2014/main" id="{1B68DE97-250F-DB13-3D47-8611E147E15F}"/>
              </a:ext>
            </a:extLst>
          </p:cNvPr>
          <p:cNvSpPr>
            <a:spLocks noGrp="1"/>
          </p:cNvSpPr>
          <p:nvPr>
            <p:ph type="body" sz="quarter" idx="43"/>
          </p:nvPr>
        </p:nvSpPr>
        <p:spPr/>
        <p:txBody>
          <a:bodyPr/>
          <a:lstStyle/>
          <a:p>
            <a:endParaRPr lang="de-DE"/>
          </a:p>
        </p:txBody>
      </p:sp>
    </p:spTree>
    <p:extLst>
      <p:ext uri="{BB962C8B-B14F-4D97-AF65-F5344CB8AC3E}">
        <p14:creationId xmlns:p14="http://schemas.microsoft.com/office/powerpoint/2010/main" val="110321126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EE4P_LANGUAGE_ID" val="1031"/>
  <p:tag name="EE4P_STYLE_ID" val="eb3aa922-1554-4a6d-9d6d-f0d845a1e7ca"/>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BDL Template">
  <a:themeElements>
    <a:clrScheme name="BDL">
      <a:dk1>
        <a:srgbClr val="1C1C1C"/>
      </a:dk1>
      <a:lt1>
        <a:srgbClr val="FFFFFF"/>
      </a:lt1>
      <a:dk2>
        <a:srgbClr val="666B6E"/>
      </a:dk2>
      <a:lt2>
        <a:srgbClr val="F0F0F0"/>
      </a:lt2>
      <a:accent1>
        <a:srgbClr val="0090D6"/>
      </a:accent1>
      <a:accent2>
        <a:srgbClr val="00496E"/>
      </a:accent2>
      <a:accent3>
        <a:srgbClr val="95C11E"/>
      </a:accent3>
      <a:accent4>
        <a:srgbClr val="007B2F"/>
      </a:accent4>
      <a:accent5>
        <a:srgbClr val="45717E"/>
      </a:accent5>
      <a:accent6>
        <a:srgbClr val="9A7487"/>
      </a:accent6>
      <a:hlink>
        <a:srgbClr val="1C1C1C"/>
      </a:hlink>
      <a:folHlink>
        <a:srgbClr val="666B6E"/>
      </a:folHlink>
    </a:clrScheme>
    <a:fontScheme name="BDL">
      <a:majorFont>
        <a:latin typeface="Source Sans Pro"/>
        <a:ea typeface=""/>
        <a:cs typeface=""/>
      </a:majorFont>
      <a:minorFont>
        <a:latin typeface="Source Sans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lIns="72000" tIns="72000" rIns="72000" bIns="72000" rtlCol="0" anchor="ctr"/>
      <a:lstStyle>
        <a:defPPr algn="ctr">
          <a:defRPr sz="1400" dirty="0" smtClean="0"/>
        </a:defPPr>
      </a:lstStyle>
      <a:style>
        <a:lnRef idx="2">
          <a:schemeClr val="accent1">
            <a:shade val="15000"/>
          </a:schemeClr>
        </a:lnRef>
        <a:fillRef idx="1">
          <a:schemeClr val="accent1"/>
        </a:fillRef>
        <a:effectRef idx="0">
          <a:schemeClr val="accent1"/>
        </a:effectRef>
        <a:fontRef idx="minor">
          <a:schemeClr val="lt1"/>
        </a:fontRef>
      </a:style>
    </a:spDef>
    <a:lnDef>
      <a:spPr>
        <a:ln w="12700">
          <a:solidFill>
            <a:schemeClr val="tx1"/>
          </a:solidFill>
        </a:ln>
      </a:spPr>
      <a:bodyPr/>
      <a:lstStyle/>
      <a:style>
        <a:lnRef idx="2">
          <a:schemeClr val="accent1"/>
        </a:lnRef>
        <a:fillRef idx="0">
          <a:schemeClr val="accent1"/>
        </a:fillRef>
        <a:effectRef idx="1">
          <a:schemeClr val="accent1"/>
        </a:effectRef>
        <a:fontRef idx="minor">
          <a:schemeClr val="tx1"/>
        </a:fontRef>
      </a:style>
    </a:lnDef>
    <a:txDef>
      <a:spPr>
        <a:noFill/>
      </a:spPr>
      <a:bodyPr wrap="square" lIns="0" tIns="0" rIns="0" bIns="0" rtlCol="0">
        <a:spAutoFit/>
      </a:bodyPr>
      <a:lstStyle>
        <a:defPPr algn="l">
          <a:defRPr sz="1400" dirty="0" smtClean="0"/>
        </a:defPPr>
      </a:lstStyle>
    </a:txDef>
  </a:objectDefaults>
  <a:extraClrSchemeLst/>
  <a:custClrLst>
    <a:custClr name="orange">
      <a:srgbClr val="EBB578"/>
    </a:custClr>
    <a:custClr name="lightlime">
      <a:srgbClr val="D3DD76"/>
    </a:custClr>
    <a:custClr name="hellblau">
      <a:srgbClr val="5BC5F1"/>
    </a:custClr>
    <a:custClr name="moos">
      <a:srgbClr val="88AE9F"/>
    </a:custClr>
    <a:custClr name="grau semi">
      <a:srgbClr val="BEC3C5"/>
    </a:custClr>
    <a:custClr name="signalrot">
      <a:srgbClr val="9E0832"/>
    </a:custClr>
    <a:custClr name="signalpink">
      <a:srgbClr val="D12352"/>
    </a:custClr>
  </a:custClrLst>
  <a:extLst>
    <a:ext uri="{05A4C25C-085E-4340-85A3-A5531E510DB2}">
      <thm15:themeFamily xmlns:thm15="http://schemas.microsoft.com/office/thememl/2012/main" name="202503_BDL Folienmaster ohne Bibliothek_final" id="{CDCAEE66-A129-4497-BE1C-856E93EC9D18}" vid="{01B2D518-8695-44DF-8D3B-8783807F58FD}"/>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AA9C0BD320FBBA40B63D6E220118F7B5" ma:contentTypeVersion="15" ma:contentTypeDescription="Ein neues Dokument erstellen." ma:contentTypeScope="" ma:versionID="a6d027e85c7cc5bd6b4ad4a04445f3e1">
  <xsd:schema xmlns:xsd="http://www.w3.org/2001/XMLSchema" xmlns:xs="http://www.w3.org/2001/XMLSchema" xmlns:p="http://schemas.microsoft.com/office/2006/metadata/properties" xmlns:ns2="02399b13-03a2-4af6-b382-6dde24813d3e" xmlns:ns3="7b03db5d-b8dc-47b8-b04a-9913af45e79f" targetNamespace="http://schemas.microsoft.com/office/2006/metadata/properties" ma:root="true" ma:fieldsID="7d8d5af36fe3dad7f3fd38dfac8b98fb" ns2:_="" ns3:_="">
    <xsd:import namespace="02399b13-03a2-4af6-b382-6dde24813d3e"/>
    <xsd:import namespace="7b03db5d-b8dc-47b8-b04a-9913af45e79f"/>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BillingMetadata"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DateTaken" minOccurs="0"/>
                <xsd:element ref="ns2:MediaServiceLocation" minOccurs="0"/>
                <xsd:element ref="ns2:MediaServiceOCR" minOccurs="0"/>
                <xsd:element ref="ns2:_Flow_Signoff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2399b13-03a2-4af6-b382-6dde24813d3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BillingMetadata" ma:index="12" nillable="true" ma:displayName="MediaServiceBillingMetadata" ma:hidden="true" ma:internalName="MediaServiceBillingMetadata" ma:readOnly="true">
      <xsd:simpleType>
        <xsd:restriction base="dms:Note"/>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Bildmarkierungen" ma:readOnly="false" ma:fieldId="{5cf76f15-5ced-4ddc-b409-7134ff3c332f}" ma:taxonomyMulti="true" ma:sspId="cedec9be-0095-4aa2-87a3-ac1f2896bb04" ma:termSetId="09814cd3-568e-fe90-9814-8d621ff8fb84" ma:anchorId="fba54fb3-c3e1-fe81-a776-ca4b69148c4d" ma:open="true" ma:isKeyword="false">
      <xsd:complexType>
        <xsd:sequence>
          <xsd:element ref="pc:Terms" minOccurs="0" maxOccurs="1"/>
        </xsd:sequence>
      </xsd:complexType>
    </xsd:element>
    <xsd:element name="MediaServiceDateTaken" ma:index="19" nillable="true" ma:displayName="MediaServiceDateTaken" ma:hidden="true" ma:indexed="true" ma:internalName="MediaServiceDateTaken" ma:readOnly="true">
      <xsd:simpleType>
        <xsd:restriction base="dms:Text"/>
      </xsd:simpleType>
    </xsd:element>
    <xsd:element name="MediaServiceLocation" ma:index="20" nillable="true" ma:displayName="Location" ma:indexed="true" ma:internalName="MediaServiceLocation" ma:readOnly="true">
      <xsd:simpleType>
        <xsd:restriction base="dms:Text"/>
      </xsd:simpleType>
    </xsd:element>
    <xsd:element name="MediaServiceOCR" ma:index="21" nillable="true" ma:displayName="Extracted Text" ma:internalName="MediaServiceOCR" ma:readOnly="true">
      <xsd:simpleType>
        <xsd:restriction base="dms:Note">
          <xsd:maxLength value="255"/>
        </xsd:restriction>
      </xsd:simpleType>
    </xsd:element>
    <xsd:element name="_Flow_SignoffStatus" ma:index="22" nillable="true" ma:displayName="Status Unterschrift" ma:internalName="_x0024_Resources_x003a_core_x002c_Signoff_Status">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b03db5d-b8dc-47b8-b04a-9913af45e79f"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c27e07cc-3bb2-444f-bac2-190393f8d53d}" ma:internalName="TaxCatchAll" ma:showField="CatchAllData" ma:web="7b03db5d-b8dc-47b8-b04a-9913af45e79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Flow_SignoffStatus xmlns="02399b13-03a2-4af6-b382-6dde24813d3e" xsi:nil="true"/>
    <TaxCatchAll xmlns="7b03db5d-b8dc-47b8-b04a-9913af45e79f" xsi:nil="true"/>
    <lcf76f155ced4ddcb4097134ff3c332f xmlns="02399b13-03a2-4af6-b382-6dde24813d3e">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0DFFAF6-C0E2-41D7-B0DF-D6C20BBFA078}">
  <ds:schemaRefs>
    <ds:schemaRef ds:uri="02399b13-03a2-4af6-b382-6dde24813d3e"/>
    <ds:schemaRef ds:uri="7b03db5d-b8dc-47b8-b04a-9913af45e79f"/>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38F0C7DB-AE6E-4D6D-A43F-89A9A62C451C}">
  <ds:schemaRefs>
    <ds:schemaRef ds:uri="http://www.w3.org/XML/1998/namespace"/>
    <ds:schemaRef ds:uri="http://schemas.microsoft.com/office/2006/documentManagement/types"/>
    <ds:schemaRef ds:uri="http://schemas.microsoft.com/office/2006/metadata/properties"/>
    <ds:schemaRef ds:uri="http://schemas.microsoft.com/office/infopath/2007/PartnerControls"/>
    <ds:schemaRef ds:uri="http://purl.org/dc/terms/"/>
    <ds:schemaRef ds:uri="http://purl.org/dc/elements/1.1/"/>
    <ds:schemaRef ds:uri="http://schemas.openxmlformats.org/package/2006/metadata/core-properties"/>
    <ds:schemaRef ds:uri="7b03db5d-b8dc-47b8-b04a-9913af45e79f"/>
    <ds:schemaRef ds:uri="02399b13-03a2-4af6-b382-6dde24813d3e"/>
    <ds:schemaRef ds:uri="http://purl.org/dc/dcmitype/"/>
  </ds:schemaRefs>
</ds:datastoreItem>
</file>

<file path=customXml/itemProps3.xml><?xml version="1.0" encoding="utf-8"?>
<ds:datastoreItem xmlns:ds="http://schemas.openxmlformats.org/officeDocument/2006/customXml" ds:itemID="{D8ECF98D-4030-408C-BCA8-78C157474406}">
  <ds:schemaRefs>
    <ds:schemaRef ds:uri="http://schemas.microsoft.com/sharepoint/v3/contenttype/forms"/>
  </ds:schemaRefs>
</ds:datastoreItem>
</file>

<file path=docMetadata/LabelInfo.xml><?xml version="1.0" encoding="utf-8"?>
<clbl:labelList xmlns:clbl="http://schemas.microsoft.com/office/2020/mipLabelMetadata">
  <clbl:label id="{2d1c7476-f302-47ca-97a0-972f32671471}" enabled="1" method="Standard" siteId="{72e15514-5be9-46a8-8b0b-af9b1b77b3b8}" contentBits="0" removed="0"/>
</clbl:labelList>
</file>

<file path=docProps/app.xml><?xml version="1.0" encoding="utf-8"?>
<Properties xmlns="http://schemas.openxmlformats.org/officeDocument/2006/extended-properties" xmlns:vt="http://schemas.openxmlformats.org/officeDocument/2006/docPropsVTypes">
  <Template>blank</Template>
  <TotalTime>0</TotalTime>
  <Words>4050</Words>
  <Application>Microsoft Office PowerPoint</Application>
  <PresentationFormat>Breitbild</PresentationFormat>
  <Paragraphs>473</Paragraphs>
  <Slides>27</Slides>
  <Notes>18</Notes>
  <HiddenSlides>0</HiddenSlides>
  <MMClips>0</MMClips>
  <ScaleCrop>false</ScaleCrop>
  <HeadingPairs>
    <vt:vector size="8" baseType="variant">
      <vt:variant>
        <vt:lpstr>Verwendete Schriftarten</vt:lpstr>
      </vt:variant>
      <vt:variant>
        <vt:i4>4</vt:i4>
      </vt:variant>
      <vt:variant>
        <vt:lpstr>Design</vt:lpstr>
      </vt:variant>
      <vt:variant>
        <vt:i4>1</vt:i4>
      </vt:variant>
      <vt:variant>
        <vt:lpstr>Eingebettete OLE-Server</vt:lpstr>
      </vt:variant>
      <vt:variant>
        <vt:i4>1</vt:i4>
      </vt:variant>
      <vt:variant>
        <vt:lpstr>Folientitel</vt:lpstr>
      </vt:variant>
      <vt:variant>
        <vt:i4>27</vt:i4>
      </vt:variant>
    </vt:vector>
  </HeadingPairs>
  <TitlesOfParts>
    <vt:vector size="33" baseType="lpstr">
      <vt:lpstr>Aptos</vt:lpstr>
      <vt:lpstr>Arial</vt:lpstr>
      <vt:lpstr>Source Sans Pro</vt:lpstr>
      <vt:lpstr>Symbol</vt:lpstr>
      <vt:lpstr>BDL Template</vt:lpstr>
      <vt:lpstr>think-cell Folie</vt:lpstr>
      <vt:lpstr>Entwicklung des Luftverkehrs </vt:lpstr>
      <vt:lpstr>Inhalt</vt:lpstr>
      <vt:lpstr>PowerPoint-Präsentation</vt:lpstr>
      <vt:lpstr>Weniger Passagiere in Deutschland als im Vorjahr</vt:lpstr>
      <vt:lpstr>In Europa wächst der Luftverkehr weiterhin dynamisch</vt:lpstr>
      <vt:lpstr>Nur in drei Ländern schrumpft das Angebot</vt:lpstr>
      <vt:lpstr>Deutschland: Europäische Punkt-zu-Punkt-airlines bleiben weg</vt:lpstr>
      <vt:lpstr>Deutschland: Netzwerk-airlines spüren Folgen der Nahostkrise </vt:lpstr>
      <vt:lpstr>Weniger Verbindungen zu europäischen Wirtschaftsmetropolen</vt:lpstr>
      <vt:lpstr>Inlandsverkehr in Deutschland seit 2019 mehr als halbiert</vt:lpstr>
      <vt:lpstr>PowerPoint-Präsentation</vt:lpstr>
      <vt:lpstr>Deutschland: Entlastungen 2026 können nur ein erster Schritt sein</vt:lpstr>
      <vt:lpstr>Staatl. Standortkosten: deutsche Flughäfen unter den teuersten in Europa</vt:lpstr>
      <vt:lpstr>Beispiel Düsseldorf: Staatliche Standortkosten mehr Als verdoppelt</vt:lpstr>
      <vt:lpstr>Schweden: Trendwende nach Abschaffung der Luftverkehrsteuer</vt:lpstr>
      <vt:lpstr>PowerPoint-Präsentation</vt:lpstr>
      <vt:lpstr>Strecken gestrichen: Seit 2019 rund 450 Verbindungen entfallen</vt:lpstr>
      <vt:lpstr>Frequenzen reduziert: Seit 2019 fast 350.000 Flüge weniger </vt:lpstr>
      <vt:lpstr>PowerPoint-Präsentation</vt:lpstr>
      <vt:lpstr>Deutsche Frachtflughäfen spüren Wettbewerbsdruck</vt:lpstr>
      <vt:lpstr>Verlagerte Warenströme und KI stützen das Luftfrachtgeschäft</vt:lpstr>
      <vt:lpstr>PowerPoint-Präsentation</vt:lpstr>
      <vt:lpstr>Winterflugplan 2026/27: Europa-Verkehr und Langstrecke legen leicht zu</vt:lpstr>
      <vt:lpstr>Luftfahrt-Boom in Europa geht weiter an Deutschland vorbei</vt:lpstr>
      <vt:lpstr>PowerPoint-Präsentation</vt:lpstr>
      <vt:lpstr>Die wichtigsten Kennzahlen im Überblick</vt:lpstr>
      <vt:lpstr>Kontakt</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Dirk Helf | BDL</dc:creator>
  <cp:keywords/>
  <dc:description/>
  <cp:lastModifiedBy>Alexander Klay | BDL</cp:lastModifiedBy>
  <cp:revision>1</cp:revision>
  <cp:lastPrinted>2026-08-05T13:50:30Z</cp:lastPrinted>
  <dcterms:created xsi:type="dcterms:W3CDTF">2025-07-21T13:45:20Z</dcterms:created>
  <dcterms:modified xsi:type="dcterms:W3CDTF">2026-08-05T21:09:01Z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0x010100AA9C0BD320FBBA40B63D6E220118F7B5</vt:lpwstr>
  </property>
  <property fmtid="{D5CDD505-2E9C-101B-9397-08002B2CF9AE}" pid="3" name="MediaServiceImageTags">
    <vt:lpwstr/>
  </property>
</Properties>
</file>